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2E2"/>
          </a:solidFill>
        </a:fill>
      </a:tcStyle>
    </a:wholeTbl>
    <a:band2H>
      <a:tcTxStyle/>
      <a:tcStyle>
        <a:tcBdr/>
        <a:fill>
          <a:solidFill>
            <a:srgbClr val="E8EAF1"/>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7EF"/>
          </a:solidFill>
        </a:fill>
      </a:tcStyle>
    </a:wholeTbl>
    <a:band2H>
      <a:tcTxStyle/>
      <a:tcStyle>
        <a:tcBdr/>
        <a:fill>
          <a:solidFill>
            <a:srgbClr val="E7EC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BDF"/>
          </a:solidFill>
        </a:fill>
      </a:tcStyle>
    </a:wholeTbl>
    <a:band2H>
      <a:tcTxStyle/>
      <a:tcStyle>
        <a:tcBdr/>
        <a:fill>
          <a:solidFill>
            <a:srgbClr val="EFEE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94665"/>
  </p:normalViewPr>
  <p:slideViewPr>
    <p:cSldViewPr snapToGrid="0">
      <p:cViewPr varScale="1">
        <p:scale>
          <a:sx n="107" d="100"/>
          <a:sy n="107" d="100"/>
        </p:scale>
        <p:origin x="52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xfrm>
            <a:off x="1143000" y="685800"/>
            <a:ext cx="4572000" cy="3429000"/>
          </a:xfrm>
          <a:prstGeom prst="rect">
            <a:avLst/>
          </a:prstGeom>
        </p:spPr>
        <p:txBody>
          <a:bodyPr/>
          <a:lstStyle/>
          <a:p>
            <a:endParaRPr/>
          </a:p>
        </p:txBody>
      </p:sp>
      <p:sp>
        <p:nvSpPr>
          <p:cNvPr id="269" name="Shape 2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noRot="1" noChangeAspect="1"/>
          </p:cNvSpPr>
          <p:nvPr>
            <p:ph type="sldImg"/>
          </p:nvPr>
        </p:nvSpPr>
        <p:spPr>
          <a:xfrm>
            <a:off x="381000" y="685800"/>
            <a:ext cx="6096000" cy="3429000"/>
          </a:xfrm>
          <a:prstGeom prst="rect">
            <a:avLst/>
          </a:prstGeom>
        </p:spPr>
        <p:txBody>
          <a:bodyPr/>
          <a:lstStyle/>
          <a:p>
            <a:endParaRPr/>
          </a:p>
        </p:txBody>
      </p:sp>
      <p:sp>
        <p:nvSpPr>
          <p:cNvPr id="322" name="Shape 322"/>
          <p:cNvSpPr>
            <a:spLocks noGrp="1"/>
          </p:cNvSpPr>
          <p:nvPr>
            <p:ph type="body" sz="quarter" idx="1"/>
          </p:nvPr>
        </p:nvSpPr>
        <p:spPr>
          <a:prstGeom prst="rect">
            <a:avLst/>
          </a:prstGeom>
        </p:spPr>
        <p:txBody>
          <a:bodyPr/>
          <a:lstStyle/>
          <a:p>
            <a:r>
              <a:t>Paper di Gentileschi</a:t>
            </a:r>
          </a:p>
          <a:p>
            <a:r>
              <a:t>MA enfasi sulla bontà della tecnica come redo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p>
            <a:r>
              <a:t>Diagramma a torta</a:t>
            </a:r>
          </a:p>
          <a:p>
            <a:r>
              <a:t>Evolution of bariatric surgery in italy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noRot="1" noChangeAspect="1"/>
          </p:cNvSpPr>
          <p:nvPr>
            <p:ph type="sldImg"/>
          </p:nvPr>
        </p:nvSpPr>
        <p:spPr>
          <a:prstGeom prst="rect">
            <a:avLst/>
          </a:prstGeom>
        </p:spPr>
        <p:txBody>
          <a:bodyPr/>
          <a:lstStyle/>
          <a:p>
            <a:endParaRPr/>
          </a:p>
        </p:txBody>
      </p:sp>
      <p:sp>
        <p:nvSpPr>
          <p:cNvPr id="346" name="Shape 346"/>
          <p:cNvSpPr>
            <a:spLocks noGrp="1"/>
          </p:cNvSpPr>
          <p:nvPr>
            <p:ph type="body" sz="quarter" idx="1"/>
          </p:nvPr>
        </p:nvSpPr>
        <p:spPr>
          <a:prstGeom prst="rect">
            <a:avLst/>
          </a:prstGeom>
        </p:spPr>
        <p:txBody>
          <a:bodyPr/>
          <a:lstStyle/>
          <a:p>
            <a:r>
              <a:t>OAGB robotico</a:t>
            </a:r>
          </a:p>
          <a:p>
            <a:r>
              <a:t>Ruolo come redo surgery consolidato rispetto a RYGB</a:t>
            </a:r>
          </a:p>
          <a:p>
            <a:r>
              <a:t>Standardizzazione lunghezza ansa biliopancreatica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iapositiva titolo">
    <p:spTree>
      <p:nvGrpSpPr>
        <p:cNvPr id="1" name=""/>
        <p:cNvGrpSpPr/>
        <p:nvPr/>
      </p:nvGrpSpPr>
      <p:grpSpPr>
        <a:xfrm>
          <a:off x="0" y="0"/>
          <a:ext cx="0" cy="0"/>
          <a:chOff x="0" y="0"/>
          <a:chExt cx="0" cy="0"/>
        </a:xfrm>
      </p:grpSpPr>
      <p:sp>
        <p:nvSpPr>
          <p:cNvPr id="19" name="Segnaposto immagine 9"/>
          <p:cNvSpPr>
            <a:spLocks noGrp="1"/>
          </p:cNvSpPr>
          <p:nvPr>
            <p:ph type="pic" idx="21"/>
          </p:nvPr>
        </p:nvSpPr>
        <p:spPr>
          <a:xfrm>
            <a:off x="0" y="0"/>
            <a:ext cx="12192000" cy="6858000"/>
          </a:xfrm>
          <a:prstGeom prst="rect">
            <a:avLst/>
          </a:prstGeom>
        </p:spPr>
        <p:txBody>
          <a:bodyPr lIns="91439" tIns="45719" rIns="91439" bIns="45719">
            <a:noAutofit/>
          </a:bodyPr>
          <a:lstStyle/>
          <a:p>
            <a:endParaRPr/>
          </a:p>
        </p:txBody>
      </p:sp>
      <p:sp>
        <p:nvSpPr>
          <p:cNvPr id="20" name="Corpo livello uno…"/>
          <p:cNvSpPr txBox="1">
            <a:spLocks noGrp="1"/>
          </p:cNvSpPr>
          <p:nvPr>
            <p:ph type="body" sz="quarter" idx="1"/>
          </p:nvPr>
        </p:nvSpPr>
        <p:spPr>
          <a:xfrm>
            <a:off x="1212850" y="4508500"/>
            <a:ext cx="5118100" cy="1279653"/>
          </a:xfrm>
          <a:prstGeom prst="rect">
            <a:avLst/>
          </a:prstGeom>
        </p:spPr>
        <p:txBody>
          <a:bodyPr lIns="45719" tIns="45719" rIns="45719" bIns="45719"/>
          <a:lstStyle>
            <a:lvl1pPr marL="0" indent="0">
              <a:buClrTx/>
              <a:buSzTx/>
              <a:buNone/>
              <a:defRPr sz="2400" cap="all" spc="200">
                <a:solidFill>
                  <a:srgbClr val="FFFFFF"/>
                </a:solidFill>
              </a:defRPr>
            </a:lvl1pPr>
            <a:lvl2pPr marL="0" indent="457200">
              <a:buClrTx/>
              <a:buSzTx/>
              <a:buNone/>
              <a:defRPr sz="2400" cap="all" spc="200">
                <a:solidFill>
                  <a:srgbClr val="FFFFFF"/>
                </a:solidFill>
              </a:defRPr>
            </a:lvl2pPr>
            <a:lvl3pPr marL="0" indent="914400">
              <a:buClrTx/>
              <a:buSzTx/>
              <a:buNone/>
              <a:defRPr sz="2400" cap="all" spc="200">
                <a:solidFill>
                  <a:srgbClr val="FFFFFF"/>
                </a:solidFill>
              </a:defRPr>
            </a:lvl3pPr>
            <a:lvl4pPr marL="0" indent="1371600">
              <a:buClrTx/>
              <a:buSzTx/>
              <a:buNone/>
              <a:defRPr sz="2400" cap="all" spc="200">
                <a:solidFill>
                  <a:srgbClr val="FFFFFF"/>
                </a:solidFill>
              </a:defRPr>
            </a:lvl4pPr>
            <a:lvl5pPr marL="0" indent="1828800">
              <a:buClrTx/>
              <a:buSzTx/>
              <a:buNone/>
              <a:defRPr sz="2400" cap="all" spc="200">
                <a:solidFill>
                  <a:srgbClr val="FFF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21" name="Titolo Testo"/>
          <p:cNvSpPr txBox="1">
            <a:spLocks noGrp="1"/>
          </p:cNvSpPr>
          <p:nvPr>
            <p:ph type="title"/>
          </p:nvPr>
        </p:nvSpPr>
        <p:spPr>
          <a:xfrm>
            <a:off x="1212850" y="2057400"/>
            <a:ext cx="5118100" cy="1929066"/>
          </a:xfrm>
          <a:prstGeom prst="rect">
            <a:avLst/>
          </a:prstGeom>
        </p:spPr>
        <p:txBody>
          <a:bodyPr/>
          <a:lstStyle>
            <a:lvl1pPr>
              <a:defRPr sz="5400">
                <a:solidFill>
                  <a:srgbClr val="FFFFFF"/>
                </a:solidFill>
              </a:defRPr>
            </a:lvl1pPr>
          </a:lstStyle>
          <a:p>
            <a:r>
              <a:t>Titolo Testo</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ontenuto con didascalia">
    <p:spTree>
      <p:nvGrpSpPr>
        <p:cNvPr id="1" name=""/>
        <p:cNvGrpSpPr/>
        <p:nvPr/>
      </p:nvGrpSpPr>
      <p:grpSpPr>
        <a:xfrm>
          <a:off x="0" y="0"/>
          <a:ext cx="0" cy="0"/>
          <a:chOff x="0" y="0"/>
          <a:chExt cx="0" cy="0"/>
        </a:xfrm>
      </p:grpSpPr>
      <p:grpSp>
        <p:nvGrpSpPr>
          <p:cNvPr id="129" name="Gruppo 5"/>
          <p:cNvGrpSpPr/>
          <p:nvPr/>
        </p:nvGrpSpPr>
        <p:grpSpPr>
          <a:xfrm>
            <a:off x="8166734" y="10622"/>
            <a:ext cx="2857501" cy="6847376"/>
            <a:chOff x="0" y="0"/>
            <a:chExt cx="2857500" cy="6847375"/>
          </a:xfrm>
        </p:grpSpPr>
        <p:sp>
          <p:nvSpPr>
            <p:cNvPr id="127" name="Parallelogramma 14"/>
            <p:cNvSpPr/>
            <p:nvPr/>
          </p:nvSpPr>
          <p:spPr>
            <a:xfrm>
              <a:off x="0" y="0"/>
              <a:ext cx="2857500" cy="6847376"/>
            </a:xfrm>
            <a:prstGeom prst="rect">
              <a:avLst/>
            </a:prstGeom>
            <a:solidFill>
              <a:srgbClr val="FBFCF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128" name="Immagine 12" descr="Immagine 12"/>
            <p:cNvPicPr>
              <a:picLocks noChangeAspect="1"/>
            </p:cNvPicPr>
            <p:nvPr/>
          </p:nvPicPr>
          <p:blipFill>
            <a:blip r:embed="rId2"/>
            <a:stretch>
              <a:fillRect/>
            </a:stretch>
          </p:blipFill>
          <p:spPr>
            <a:xfrm>
              <a:off x="4" y="569574"/>
              <a:ext cx="2831283" cy="4929684"/>
            </a:xfrm>
            <a:prstGeom prst="rect">
              <a:avLst/>
            </a:prstGeom>
            <a:ln w="12700" cap="flat">
              <a:noFill/>
              <a:miter lim="400000"/>
            </a:ln>
            <a:effectLst/>
          </p:spPr>
        </p:pic>
      </p:grpSp>
      <p:sp>
        <p:nvSpPr>
          <p:cNvPr id="130" name="Rettangolo 7"/>
          <p:cNvSpPr/>
          <p:nvPr/>
        </p:nvSpPr>
        <p:spPr>
          <a:xfrm>
            <a:off x="15" y="0"/>
            <a:ext cx="4654298" cy="5864225"/>
          </a:xfrm>
          <a:prstGeom prst="rect">
            <a:avLst/>
          </a:prstGeom>
          <a:solidFill>
            <a:srgbClr val="242852"/>
          </a:solidFill>
          <a:ln w="12700">
            <a:miter lim="400000"/>
          </a:ln>
        </p:spPr>
        <p:txBody>
          <a:bodyPr lIns="45719" rIns="45719"/>
          <a:lstStyle/>
          <a:p>
            <a:endParaRPr/>
          </a:p>
        </p:txBody>
      </p:sp>
      <p:sp>
        <p:nvSpPr>
          <p:cNvPr id="131" name="Titolo Testo"/>
          <p:cNvSpPr txBox="1">
            <a:spLocks noGrp="1"/>
          </p:cNvSpPr>
          <p:nvPr>
            <p:ph type="title"/>
          </p:nvPr>
        </p:nvSpPr>
        <p:spPr>
          <a:xfrm>
            <a:off x="1092200" y="786383"/>
            <a:ext cx="3068834" cy="2093976"/>
          </a:xfrm>
          <a:prstGeom prst="rect">
            <a:avLst/>
          </a:prstGeom>
        </p:spPr>
        <p:txBody>
          <a:bodyPr/>
          <a:lstStyle>
            <a:lvl1pPr>
              <a:defRPr sz="3600" b="0">
                <a:solidFill>
                  <a:srgbClr val="FFFFFF"/>
                </a:solidFill>
              </a:defRPr>
            </a:lvl1pPr>
          </a:lstStyle>
          <a:p>
            <a:r>
              <a:t>Titolo Testo</a:t>
            </a:r>
          </a:p>
        </p:txBody>
      </p:sp>
      <p:sp>
        <p:nvSpPr>
          <p:cNvPr id="132" name="Corpo livello uno…"/>
          <p:cNvSpPr txBox="1">
            <a:spLocks noGrp="1"/>
          </p:cNvSpPr>
          <p:nvPr>
            <p:ph type="body" sz="half" idx="1"/>
          </p:nvPr>
        </p:nvSpPr>
        <p:spPr>
          <a:xfrm>
            <a:off x="5458983" y="812800"/>
            <a:ext cx="5713842" cy="486861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33" name="Segnaposto testo 3"/>
          <p:cNvSpPr>
            <a:spLocks noGrp="1"/>
          </p:cNvSpPr>
          <p:nvPr>
            <p:ph type="body" sz="quarter" idx="21" hasCustomPrompt="1"/>
          </p:nvPr>
        </p:nvSpPr>
        <p:spPr>
          <a:xfrm>
            <a:off x="1092200" y="3043049"/>
            <a:ext cx="3068833" cy="2638361"/>
          </a:xfrm>
          <a:prstGeom prst="rect">
            <a:avLst/>
          </a:prstGeom>
        </p:spPr>
        <p:txBody>
          <a:bodyPr lIns="45719" tIns="45719" rIns="45719" bIns="45719"/>
          <a:lstStyle>
            <a:lvl1pPr marL="0" indent="0">
              <a:buClrTx/>
              <a:buSzTx/>
              <a:buNone/>
              <a:defRPr sz="1800">
                <a:solidFill>
                  <a:srgbClr val="FFFFFF"/>
                </a:solidFill>
              </a:defRPr>
            </a:lvl1pPr>
          </a:lstStyle>
          <a:p>
            <a:r>
              <a:t>Fare clic per modificare gli stili del testo dello schema</a:t>
            </a:r>
          </a:p>
        </p:txBody>
      </p:sp>
      <p:sp>
        <p:nvSpPr>
          <p:cNvPr id="134" name="Rettangolo 8"/>
          <p:cNvSpPr/>
          <p:nvPr/>
        </p:nvSpPr>
        <p:spPr>
          <a:xfrm>
            <a:off x="0" y="1397000"/>
            <a:ext cx="1036320" cy="132948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35" name="Rettangolo 10"/>
          <p:cNvSpPr/>
          <p:nvPr/>
        </p:nvSpPr>
        <p:spPr>
          <a:xfrm>
            <a:off x="5458983" y="624141"/>
            <a:ext cx="5713841" cy="125667"/>
          </a:xfrm>
          <a:prstGeom prst="rect">
            <a:avLst/>
          </a:prstGeom>
          <a:solidFill>
            <a:srgbClr val="242852"/>
          </a:solidFill>
          <a:ln w="12700">
            <a:miter lim="400000"/>
          </a:ln>
        </p:spPr>
        <p:txBody>
          <a:bodyPr lIns="45719" rIns="45719" anchor="ctr"/>
          <a:lstStyle/>
          <a:p>
            <a:pPr algn="ctr">
              <a:defRPr>
                <a:solidFill>
                  <a:srgbClr val="FFFFFF"/>
                </a:solidFill>
              </a:defRPr>
            </a:pPr>
            <a:endParaRPr/>
          </a:p>
        </p:txBody>
      </p:sp>
      <p:sp>
        <p:nvSpPr>
          <p:cNvPr id="136" name="Connecteur droit 19"/>
          <p:cNvSpPr/>
          <p:nvPr/>
        </p:nvSpPr>
        <p:spPr>
          <a:xfrm flipH="1">
            <a:off x="1092200" y="6446837"/>
            <a:ext cx="1643439" cy="1"/>
          </a:xfrm>
          <a:prstGeom prst="line">
            <a:avLst/>
          </a:prstGeom>
          <a:ln w="28575">
            <a:solidFill>
              <a:srgbClr val="242852"/>
            </a:solidFill>
          </a:ln>
        </p:spPr>
        <p:txBody>
          <a:bodyPr lIns="45719" rIns="45719"/>
          <a:lstStyle/>
          <a:p>
            <a:endParaRPr/>
          </a:p>
        </p:txBody>
      </p:sp>
      <p:sp>
        <p:nvSpPr>
          <p:cNvPr id="137" name="Connecteur droit 19"/>
          <p:cNvSpPr/>
          <p:nvPr/>
        </p:nvSpPr>
        <p:spPr>
          <a:xfrm flipH="1">
            <a:off x="8420100" y="6429376"/>
            <a:ext cx="1000462" cy="1"/>
          </a:xfrm>
          <a:prstGeom prst="line">
            <a:avLst/>
          </a:prstGeom>
          <a:ln w="28575">
            <a:solidFill>
              <a:srgbClr val="ACCBF9"/>
            </a:solidFill>
          </a:ln>
        </p:spPr>
        <p:txBody>
          <a:bodyPr lIns="45719" rIns="45719"/>
          <a:lstStyle/>
          <a:p>
            <a:endParaRPr/>
          </a:p>
        </p:txBody>
      </p:sp>
      <p:sp>
        <p:nvSpPr>
          <p:cNvPr id="138" name="Connecteur droit 19"/>
          <p:cNvSpPr/>
          <p:nvPr/>
        </p:nvSpPr>
        <p:spPr>
          <a:xfrm flipH="1" flipV="1">
            <a:off x="10765674" y="6446837"/>
            <a:ext cx="407259" cy="6351"/>
          </a:xfrm>
          <a:prstGeom prst="line">
            <a:avLst/>
          </a:prstGeom>
          <a:ln w="28575">
            <a:solidFill>
              <a:srgbClr val="ACCBF9"/>
            </a:solidFill>
          </a:ln>
        </p:spPr>
        <p:txBody>
          <a:bodyPr lIns="45719" rIns="45719"/>
          <a:lstStyle/>
          <a:p>
            <a:endParaRPr/>
          </a:p>
        </p:txBody>
      </p:sp>
      <p:sp>
        <p:nvSpPr>
          <p:cNvPr id="139" name="Segnaposto piè di pagina 2"/>
          <p:cNvSpPr txBox="1"/>
          <p:nvPr/>
        </p:nvSpPr>
        <p:spPr>
          <a:xfrm>
            <a:off x="261849" y="6526443"/>
            <a:ext cx="4754882" cy="2059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900" cap="all">
                <a:solidFill>
                  <a:srgbClr val="404040"/>
                </a:solidFill>
              </a:defRPr>
            </a:lvl1pPr>
          </a:lstStyle>
          <a:p>
            <a:r>
              <a:t>Direttori del Corso – M. De Luca – M.A. Zappa</a:t>
            </a:r>
          </a:p>
        </p:txBody>
      </p:sp>
      <p:sp>
        <p:nvSpPr>
          <p:cNvPr id="1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_Titolo e contenuto">
    <p:spTree>
      <p:nvGrpSpPr>
        <p:cNvPr id="1" name=""/>
        <p:cNvGrpSpPr/>
        <p:nvPr/>
      </p:nvGrpSpPr>
      <p:grpSpPr>
        <a:xfrm>
          <a:off x="0" y="0"/>
          <a:ext cx="0" cy="0"/>
          <a:chOff x="0" y="0"/>
          <a:chExt cx="0" cy="0"/>
        </a:xfrm>
      </p:grpSpPr>
      <p:sp>
        <p:nvSpPr>
          <p:cNvPr id="147" name="Rettangolo 7"/>
          <p:cNvSpPr/>
          <p:nvPr/>
        </p:nvSpPr>
        <p:spPr>
          <a:xfrm>
            <a:off x="0" y="1011980"/>
            <a:ext cx="1036320" cy="6858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grpSp>
        <p:nvGrpSpPr>
          <p:cNvPr id="150" name="Gruppo 11"/>
          <p:cNvGrpSpPr/>
          <p:nvPr/>
        </p:nvGrpSpPr>
        <p:grpSpPr>
          <a:xfrm>
            <a:off x="8166734" y="10622"/>
            <a:ext cx="2857501" cy="6847376"/>
            <a:chOff x="0" y="0"/>
            <a:chExt cx="2857500" cy="6847375"/>
          </a:xfrm>
        </p:grpSpPr>
        <p:sp>
          <p:nvSpPr>
            <p:cNvPr id="148" name="Parallelogramma 14"/>
            <p:cNvSpPr/>
            <p:nvPr/>
          </p:nvSpPr>
          <p:spPr>
            <a:xfrm>
              <a:off x="0" y="0"/>
              <a:ext cx="2857500" cy="6847376"/>
            </a:xfrm>
            <a:prstGeom prst="rect">
              <a:avLst/>
            </a:prstGeom>
            <a:solidFill>
              <a:srgbClr val="FBFCF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149" name="Immagine 9" descr="Immagine 9"/>
            <p:cNvPicPr>
              <a:picLocks noChangeAspect="1"/>
            </p:cNvPicPr>
            <p:nvPr/>
          </p:nvPicPr>
          <p:blipFill>
            <a:blip r:embed="rId2"/>
            <a:stretch>
              <a:fillRect/>
            </a:stretch>
          </p:blipFill>
          <p:spPr>
            <a:xfrm>
              <a:off x="4" y="569574"/>
              <a:ext cx="2831283" cy="4929684"/>
            </a:xfrm>
            <a:prstGeom prst="rect">
              <a:avLst/>
            </a:prstGeom>
            <a:ln w="12700" cap="flat">
              <a:noFill/>
              <a:miter lim="400000"/>
            </a:ln>
            <a:effectLst/>
          </p:spPr>
        </p:pic>
      </p:grpSp>
      <p:sp>
        <p:nvSpPr>
          <p:cNvPr id="151" name="Titolo Testo"/>
          <p:cNvSpPr txBox="1">
            <a:spLocks noGrp="1"/>
          </p:cNvSpPr>
          <p:nvPr>
            <p:ph type="title"/>
          </p:nvPr>
        </p:nvSpPr>
        <p:spPr>
          <a:prstGeom prst="rect">
            <a:avLst/>
          </a:prstGeom>
        </p:spPr>
        <p:txBody>
          <a:bodyPr/>
          <a:lstStyle/>
          <a:p>
            <a:r>
              <a:t>Titolo Testo</a:t>
            </a:r>
          </a:p>
        </p:txBody>
      </p:sp>
      <p:sp>
        <p:nvSpPr>
          <p:cNvPr id="152" name="Corpo livello uno…"/>
          <p:cNvSpPr txBox="1">
            <a:spLocks noGrp="1"/>
          </p:cNvSpPr>
          <p:nvPr>
            <p:ph type="body" idx="1"/>
          </p:nvPr>
        </p:nvSpPr>
        <p:spPr>
          <a:xfrm>
            <a:off x="1216548" y="2108200"/>
            <a:ext cx="10058401" cy="3760892"/>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53" name="Segnaposto piè di pagina 2"/>
          <p:cNvSpPr txBox="1"/>
          <p:nvPr/>
        </p:nvSpPr>
        <p:spPr>
          <a:xfrm>
            <a:off x="261849" y="6526443"/>
            <a:ext cx="4754882" cy="2059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900" cap="all">
                <a:solidFill>
                  <a:srgbClr val="404040"/>
                </a:solidFill>
              </a:defRPr>
            </a:lvl1pPr>
          </a:lstStyle>
          <a:p>
            <a:r>
              <a:t>Direttori del Corso – M. De Luca – M.A. Zappa</a:t>
            </a:r>
          </a:p>
        </p:txBody>
      </p:sp>
      <p:grpSp>
        <p:nvGrpSpPr>
          <p:cNvPr id="157" name="Gruppo 4"/>
          <p:cNvGrpSpPr/>
          <p:nvPr/>
        </p:nvGrpSpPr>
        <p:grpSpPr>
          <a:xfrm>
            <a:off x="-1" y="6133244"/>
            <a:ext cx="12192002" cy="714133"/>
            <a:chOff x="0" y="0"/>
            <a:chExt cx="12192000" cy="714132"/>
          </a:xfrm>
        </p:grpSpPr>
        <p:sp>
          <p:nvSpPr>
            <p:cNvPr id="154" name="Rettangolo 5"/>
            <p:cNvSpPr/>
            <p:nvPr/>
          </p:nvSpPr>
          <p:spPr>
            <a:xfrm rot="16200000">
              <a:off x="6073140" y="-6073141"/>
              <a:ext cx="45720" cy="12192001"/>
            </a:xfrm>
            <a:prstGeom prst="rect">
              <a:avLst/>
            </a:prstGeom>
            <a:solidFill>
              <a:srgbClr val="FFC0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5" name="Rettangolo 7"/>
            <p:cNvSpPr/>
            <p:nvPr/>
          </p:nvSpPr>
          <p:spPr>
            <a:xfrm rot="16200000">
              <a:off x="6044045" y="-6002483"/>
              <a:ext cx="103911" cy="12192001"/>
            </a:xfrm>
            <a:prstGeom prst="rect">
              <a:avLst/>
            </a:prstGeom>
            <a:solidFill>
              <a:srgbClr val="2E3D9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156" name="Immagine 9" descr="Immagine 9"/>
            <p:cNvPicPr>
              <a:picLocks noChangeAspect="1"/>
            </p:cNvPicPr>
            <p:nvPr/>
          </p:nvPicPr>
          <p:blipFill>
            <a:blip r:embed="rId3"/>
            <a:stretch>
              <a:fillRect/>
            </a:stretch>
          </p:blipFill>
          <p:spPr>
            <a:xfrm>
              <a:off x="0" y="145173"/>
              <a:ext cx="12192000" cy="568960"/>
            </a:xfrm>
            <a:prstGeom prst="rect">
              <a:avLst/>
            </a:prstGeom>
            <a:ln w="12700" cap="flat">
              <a:noFill/>
              <a:miter lim="400000"/>
            </a:ln>
            <a:effectLst/>
          </p:spPr>
        </p:pic>
      </p:grpSp>
      <p:sp>
        <p:nvSpPr>
          <p:cNvPr id="15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Contenuto con didascalia">
    <p:spTree>
      <p:nvGrpSpPr>
        <p:cNvPr id="1" name=""/>
        <p:cNvGrpSpPr/>
        <p:nvPr/>
      </p:nvGrpSpPr>
      <p:grpSpPr>
        <a:xfrm>
          <a:off x="0" y="0"/>
          <a:ext cx="0" cy="0"/>
          <a:chOff x="0" y="0"/>
          <a:chExt cx="0" cy="0"/>
        </a:xfrm>
      </p:grpSpPr>
      <p:grpSp>
        <p:nvGrpSpPr>
          <p:cNvPr id="167" name="Gruppo 5"/>
          <p:cNvGrpSpPr/>
          <p:nvPr/>
        </p:nvGrpSpPr>
        <p:grpSpPr>
          <a:xfrm>
            <a:off x="8166734" y="10622"/>
            <a:ext cx="2857501" cy="6847376"/>
            <a:chOff x="0" y="0"/>
            <a:chExt cx="2857500" cy="6847375"/>
          </a:xfrm>
        </p:grpSpPr>
        <p:sp>
          <p:nvSpPr>
            <p:cNvPr id="165" name="Parallelogramma 14"/>
            <p:cNvSpPr/>
            <p:nvPr/>
          </p:nvSpPr>
          <p:spPr>
            <a:xfrm>
              <a:off x="0" y="0"/>
              <a:ext cx="2857500" cy="6847376"/>
            </a:xfrm>
            <a:prstGeom prst="rect">
              <a:avLst/>
            </a:prstGeom>
            <a:solidFill>
              <a:srgbClr val="FBFCF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166" name="Immagine 12" descr="Immagine 12"/>
            <p:cNvPicPr>
              <a:picLocks noChangeAspect="1"/>
            </p:cNvPicPr>
            <p:nvPr/>
          </p:nvPicPr>
          <p:blipFill>
            <a:blip r:embed="rId2"/>
            <a:stretch>
              <a:fillRect/>
            </a:stretch>
          </p:blipFill>
          <p:spPr>
            <a:xfrm>
              <a:off x="4" y="569574"/>
              <a:ext cx="2831283" cy="4929684"/>
            </a:xfrm>
            <a:prstGeom prst="rect">
              <a:avLst/>
            </a:prstGeom>
            <a:ln w="12700" cap="flat">
              <a:noFill/>
              <a:miter lim="400000"/>
            </a:ln>
            <a:effectLst/>
          </p:spPr>
        </p:pic>
      </p:grpSp>
      <p:sp>
        <p:nvSpPr>
          <p:cNvPr id="168" name="Rettangolo 7"/>
          <p:cNvSpPr/>
          <p:nvPr/>
        </p:nvSpPr>
        <p:spPr>
          <a:xfrm>
            <a:off x="15" y="0"/>
            <a:ext cx="4654298" cy="5864225"/>
          </a:xfrm>
          <a:prstGeom prst="rect">
            <a:avLst/>
          </a:prstGeom>
          <a:solidFill>
            <a:srgbClr val="242852"/>
          </a:solidFill>
          <a:ln w="12700">
            <a:miter lim="400000"/>
          </a:ln>
        </p:spPr>
        <p:txBody>
          <a:bodyPr lIns="45719" rIns="45719"/>
          <a:lstStyle/>
          <a:p>
            <a:endParaRPr/>
          </a:p>
        </p:txBody>
      </p:sp>
      <p:sp>
        <p:nvSpPr>
          <p:cNvPr id="169" name="Corpo livello uno…"/>
          <p:cNvSpPr txBox="1">
            <a:spLocks noGrp="1"/>
          </p:cNvSpPr>
          <p:nvPr>
            <p:ph type="body" sz="half" idx="1"/>
          </p:nvPr>
        </p:nvSpPr>
        <p:spPr>
          <a:xfrm>
            <a:off x="5458983" y="497807"/>
            <a:ext cx="5713842" cy="4868611"/>
          </a:xfrm>
          <a:prstGeom prst="rect">
            <a:avLst/>
          </a:prstGeom>
        </p:spPr>
        <p:txBody>
          <a:bodyPr anchor="ctr"/>
          <a:lstStyle/>
          <a:p>
            <a:r>
              <a:t>Corpo livello uno</a:t>
            </a:r>
          </a:p>
          <a:p>
            <a:pPr lvl="1"/>
            <a:r>
              <a:t>Corpo livello due</a:t>
            </a:r>
          </a:p>
          <a:p>
            <a:pPr lvl="2"/>
            <a:r>
              <a:t>Corpo livello tre</a:t>
            </a:r>
          </a:p>
          <a:p>
            <a:pPr lvl="3"/>
            <a:r>
              <a:t>Corpo livello quattro</a:t>
            </a:r>
          </a:p>
          <a:p>
            <a:pPr lvl="4"/>
            <a:r>
              <a:t>Corpo livello cinque</a:t>
            </a:r>
          </a:p>
        </p:txBody>
      </p:sp>
      <p:sp>
        <p:nvSpPr>
          <p:cNvPr id="170" name="Rettangolo 8"/>
          <p:cNvSpPr/>
          <p:nvPr/>
        </p:nvSpPr>
        <p:spPr>
          <a:xfrm>
            <a:off x="0" y="2003424"/>
            <a:ext cx="1036320" cy="1857377"/>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71" name="Rettangolo 10"/>
          <p:cNvSpPr/>
          <p:nvPr/>
        </p:nvSpPr>
        <p:spPr>
          <a:xfrm>
            <a:off x="5458983" y="377397"/>
            <a:ext cx="5713841" cy="125667"/>
          </a:xfrm>
          <a:prstGeom prst="rect">
            <a:avLst/>
          </a:prstGeom>
          <a:solidFill>
            <a:srgbClr val="242852"/>
          </a:solidFill>
          <a:ln w="12700">
            <a:miter lim="400000"/>
          </a:ln>
        </p:spPr>
        <p:txBody>
          <a:bodyPr lIns="45719" rIns="45719" anchor="ctr"/>
          <a:lstStyle/>
          <a:p>
            <a:pPr algn="ctr">
              <a:defRPr>
                <a:solidFill>
                  <a:srgbClr val="FFFFFF"/>
                </a:solidFill>
              </a:defRPr>
            </a:pPr>
            <a:endParaRPr/>
          </a:p>
        </p:txBody>
      </p:sp>
      <p:sp>
        <p:nvSpPr>
          <p:cNvPr id="172" name="Rettangolo 4"/>
          <p:cNvSpPr/>
          <p:nvPr/>
        </p:nvSpPr>
        <p:spPr>
          <a:xfrm>
            <a:off x="1078229" y="2003423"/>
            <a:ext cx="3576084" cy="1857377"/>
          </a:xfrm>
          <a:prstGeom prst="rect">
            <a:avLst/>
          </a:prstGeom>
          <a:solidFill>
            <a:srgbClr val="1B1E3E"/>
          </a:solidFill>
          <a:ln w="12700">
            <a:miter lim="400000"/>
          </a:ln>
        </p:spPr>
        <p:txBody>
          <a:bodyPr lIns="45719" rIns="45719" anchor="ctr"/>
          <a:lstStyle/>
          <a:p>
            <a:pPr algn="ctr">
              <a:defRPr>
                <a:solidFill>
                  <a:srgbClr val="FFFFFF"/>
                </a:solidFill>
              </a:defRPr>
            </a:pPr>
            <a:endParaRPr/>
          </a:p>
        </p:txBody>
      </p:sp>
      <p:sp>
        <p:nvSpPr>
          <p:cNvPr id="173" name="Titolo Testo"/>
          <p:cNvSpPr txBox="1">
            <a:spLocks noGrp="1"/>
          </p:cNvSpPr>
          <p:nvPr>
            <p:ph type="title"/>
          </p:nvPr>
        </p:nvSpPr>
        <p:spPr>
          <a:xfrm>
            <a:off x="1092200" y="1885125"/>
            <a:ext cx="3314700" cy="2093976"/>
          </a:xfrm>
          <a:prstGeom prst="rect">
            <a:avLst/>
          </a:prstGeom>
        </p:spPr>
        <p:txBody>
          <a:bodyPr anchor="ctr"/>
          <a:lstStyle>
            <a:lvl1pPr>
              <a:defRPr sz="4400">
                <a:solidFill>
                  <a:srgbClr val="FFFFFF"/>
                </a:solidFill>
              </a:defRPr>
            </a:lvl1pPr>
          </a:lstStyle>
          <a:p>
            <a:r>
              <a:t>Titolo Testo</a:t>
            </a:r>
          </a:p>
        </p:txBody>
      </p:sp>
      <p:sp>
        <p:nvSpPr>
          <p:cNvPr id="174" name="Rettangolo 17"/>
          <p:cNvSpPr/>
          <p:nvPr/>
        </p:nvSpPr>
        <p:spPr>
          <a:xfrm>
            <a:off x="1092200" y="993775"/>
            <a:ext cx="1036320" cy="936626"/>
          </a:xfrm>
          <a:prstGeom prst="rect">
            <a:avLst/>
          </a:prstGeom>
          <a:solidFill>
            <a:srgbClr val="C9CBE7">
              <a:alpha val="26000"/>
            </a:srgbClr>
          </a:solidFill>
          <a:ln w="12700">
            <a:miter lim="400000"/>
          </a:ln>
        </p:spPr>
        <p:txBody>
          <a:bodyPr lIns="45719" rIns="45719" anchor="ctr"/>
          <a:lstStyle/>
          <a:p>
            <a:pPr algn="ctr">
              <a:defRPr>
                <a:solidFill>
                  <a:srgbClr val="FFFFFF"/>
                </a:solidFill>
              </a:defRPr>
            </a:pPr>
            <a:endParaRPr/>
          </a:p>
        </p:txBody>
      </p:sp>
      <p:sp>
        <p:nvSpPr>
          <p:cNvPr id="175" name="Segnaposto piè di pagina 2"/>
          <p:cNvSpPr txBox="1"/>
          <p:nvPr/>
        </p:nvSpPr>
        <p:spPr>
          <a:xfrm>
            <a:off x="261849" y="6526443"/>
            <a:ext cx="4754882" cy="2059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900" cap="all">
                <a:solidFill>
                  <a:srgbClr val="404040"/>
                </a:solidFill>
              </a:defRPr>
            </a:lvl1pPr>
          </a:lstStyle>
          <a:p>
            <a:r>
              <a:t>Direttori del Corso – M. De Luca – M.A. Zappa</a:t>
            </a:r>
          </a:p>
        </p:txBody>
      </p:sp>
      <p:sp>
        <p:nvSpPr>
          <p:cNvPr id="17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2_Contenuto con didascalia">
    <p:spTree>
      <p:nvGrpSpPr>
        <p:cNvPr id="1" name=""/>
        <p:cNvGrpSpPr/>
        <p:nvPr/>
      </p:nvGrpSpPr>
      <p:grpSpPr>
        <a:xfrm>
          <a:off x="0" y="0"/>
          <a:ext cx="0" cy="0"/>
          <a:chOff x="0" y="0"/>
          <a:chExt cx="0" cy="0"/>
        </a:xfrm>
      </p:grpSpPr>
      <p:grpSp>
        <p:nvGrpSpPr>
          <p:cNvPr id="185" name="Gruppo 4"/>
          <p:cNvGrpSpPr/>
          <p:nvPr/>
        </p:nvGrpSpPr>
        <p:grpSpPr>
          <a:xfrm>
            <a:off x="8166734" y="10622"/>
            <a:ext cx="2857501" cy="6847376"/>
            <a:chOff x="0" y="0"/>
            <a:chExt cx="2857500" cy="6847375"/>
          </a:xfrm>
        </p:grpSpPr>
        <p:sp>
          <p:nvSpPr>
            <p:cNvPr id="183" name="Parallelogramma 14"/>
            <p:cNvSpPr/>
            <p:nvPr/>
          </p:nvSpPr>
          <p:spPr>
            <a:xfrm>
              <a:off x="0" y="0"/>
              <a:ext cx="2857500" cy="6847376"/>
            </a:xfrm>
            <a:prstGeom prst="rect">
              <a:avLst/>
            </a:prstGeom>
            <a:solidFill>
              <a:srgbClr val="FBFCF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184" name="Immagine 6" descr="Immagine 6"/>
            <p:cNvPicPr>
              <a:picLocks noChangeAspect="1"/>
            </p:cNvPicPr>
            <p:nvPr/>
          </p:nvPicPr>
          <p:blipFill>
            <a:blip r:embed="rId2"/>
            <a:stretch>
              <a:fillRect/>
            </a:stretch>
          </p:blipFill>
          <p:spPr>
            <a:xfrm>
              <a:off x="4" y="569574"/>
              <a:ext cx="2831283" cy="4929684"/>
            </a:xfrm>
            <a:prstGeom prst="rect">
              <a:avLst/>
            </a:prstGeom>
            <a:ln w="12700" cap="flat">
              <a:noFill/>
              <a:miter lim="400000"/>
            </a:ln>
            <a:effectLst/>
          </p:spPr>
        </p:pic>
      </p:grpSp>
      <p:sp>
        <p:nvSpPr>
          <p:cNvPr id="186" name="Segnaposto immagine 9"/>
          <p:cNvSpPr>
            <a:spLocks noGrp="1"/>
          </p:cNvSpPr>
          <p:nvPr>
            <p:ph type="pic" sz="half" idx="21"/>
          </p:nvPr>
        </p:nvSpPr>
        <p:spPr>
          <a:xfrm>
            <a:off x="0" y="0"/>
            <a:ext cx="4654297" cy="5864225"/>
          </a:xfrm>
          <a:prstGeom prst="rect">
            <a:avLst/>
          </a:prstGeom>
        </p:spPr>
        <p:txBody>
          <a:bodyPr lIns="91439" tIns="45719" rIns="91439" bIns="45719">
            <a:noAutofit/>
          </a:bodyPr>
          <a:lstStyle/>
          <a:p>
            <a:endParaRPr/>
          </a:p>
        </p:txBody>
      </p:sp>
      <p:sp>
        <p:nvSpPr>
          <p:cNvPr id="187" name="Corpo livello uno…"/>
          <p:cNvSpPr txBox="1">
            <a:spLocks noGrp="1"/>
          </p:cNvSpPr>
          <p:nvPr>
            <p:ph type="body" sz="half" idx="1"/>
          </p:nvPr>
        </p:nvSpPr>
        <p:spPr>
          <a:xfrm>
            <a:off x="5458983" y="497807"/>
            <a:ext cx="5713842" cy="4868611"/>
          </a:xfrm>
          <a:prstGeom prst="rect">
            <a:avLst/>
          </a:prstGeom>
        </p:spPr>
        <p:txBody>
          <a:bodyPr anchor="ctr"/>
          <a:lstStyle/>
          <a:p>
            <a:r>
              <a:t>Corpo livello uno</a:t>
            </a:r>
          </a:p>
          <a:p>
            <a:pPr lvl="1"/>
            <a:r>
              <a:t>Corpo livello due</a:t>
            </a:r>
          </a:p>
          <a:p>
            <a:pPr lvl="2"/>
            <a:r>
              <a:t>Corpo livello tre</a:t>
            </a:r>
          </a:p>
          <a:p>
            <a:pPr lvl="3"/>
            <a:r>
              <a:t>Corpo livello quattro</a:t>
            </a:r>
          </a:p>
          <a:p>
            <a:pPr lvl="4"/>
            <a:r>
              <a:t>Corpo livello cinque</a:t>
            </a:r>
          </a:p>
        </p:txBody>
      </p:sp>
      <p:sp>
        <p:nvSpPr>
          <p:cNvPr id="188" name="Titolo Testo"/>
          <p:cNvSpPr txBox="1">
            <a:spLocks noGrp="1"/>
          </p:cNvSpPr>
          <p:nvPr>
            <p:ph type="title"/>
          </p:nvPr>
        </p:nvSpPr>
        <p:spPr>
          <a:xfrm>
            <a:off x="1092200" y="1885125"/>
            <a:ext cx="3068834" cy="2093976"/>
          </a:xfrm>
          <a:prstGeom prst="rect">
            <a:avLst/>
          </a:prstGeom>
        </p:spPr>
        <p:txBody>
          <a:bodyPr anchor="ctr"/>
          <a:lstStyle>
            <a:lvl1pPr>
              <a:defRPr sz="4400">
                <a:solidFill>
                  <a:srgbClr val="FFFFFF"/>
                </a:solidFill>
              </a:defRPr>
            </a:lvl1pPr>
          </a:lstStyle>
          <a:p>
            <a:r>
              <a:t>Titolo Testo</a:t>
            </a:r>
          </a:p>
        </p:txBody>
      </p:sp>
      <p:sp>
        <p:nvSpPr>
          <p:cNvPr id="189" name="Segnaposto piè di pagina 2"/>
          <p:cNvSpPr txBox="1"/>
          <p:nvPr/>
        </p:nvSpPr>
        <p:spPr>
          <a:xfrm>
            <a:off x="261849" y="6526443"/>
            <a:ext cx="4754882" cy="2059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900" cap="all">
                <a:solidFill>
                  <a:srgbClr val="404040"/>
                </a:solidFill>
              </a:defRPr>
            </a:lvl1pPr>
          </a:lstStyle>
          <a:p>
            <a:r>
              <a:t>Direttori del Corso – M. De Luca – M.A. Zappa</a:t>
            </a:r>
          </a:p>
        </p:txBody>
      </p:sp>
      <p:grpSp>
        <p:nvGrpSpPr>
          <p:cNvPr id="193" name="Gruppo 7"/>
          <p:cNvGrpSpPr/>
          <p:nvPr/>
        </p:nvGrpSpPr>
        <p:grpSpPr>
          <a:xfrm>
            <a:off x="-1" y="6133244"/>
            <a:ext cx="12192002" cy="714133"/>
            <a:chOff x="0" y="0"/>
            <a:chExt cx="12192000" cy="714132"/>
          </a:xfrm>
        </p:grpSpPr>
        <p:sp>
          <p:nvSpPr>
            <p:cNvPr id="190" name="Rettangolo 8"/>
            <p:cNvSpPr/>
            <p:nvPr/>
          </p:nvSpPr>
          <p:spPr>
            <a:xfrm rot="16200000">
              <a:off x="6073140" y="-6073141"/>
              <a:ext cx="45720" cy="12192001"/>
            </a:xfrm>
            <a:prstGeom prst="rect">
              <a:avLst/>
            </a:prstGeom>
            <a:solidFill>
              <a:srgbClr val="FFC0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91" name="Rettangolo 10"/>
            <p:cNvSpPr/>
            <p:nvPr/>
          </p:nvSpPr>
          <p:spPr>
            <a:xfrm rot="16200000">
              <a:off x="6044045" y="-6002483"/>
              <a:ext cx="103911" cy="12192001"/>
            </a:xfrm>
            <a:prstGeom prst="rect">
              <a:avLst/>
            </a:prstGeom>
            <a:solidFill>
              <a:srgbClr val="2E3D9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192" name="Immagine 12" descr="Immagine 12"/>
            <p:cNvPicPr>
              <a:picLocks noChangeAspect="1"/>
            </p:cNvPicPr>
            <p:nvPr/>
          </p:nvPicPr>
          <p:blipFill>
            <a:blip r:embed="rId3"/>
            <a:stretch>
              <a:fillRect/>
            </a:stretch>
          </p:blipFill>
          <p:spPr>
            <a:xfrm>
              <a:off x="0" y="145173"/>
              <a:ext cx="12192000" cy="568960"/>
            </a:xfrm>
            <a:prstGeom prst="rect">
              <a:avLst/>
            </a:prstGeom>
            <a:ln w="12700" cap="flat">
              <a:noFill/>
              <a:miter lim="400000"/>
            </a:ln>
            <a:effectLst/>
          </p:spPr>
        </p:pic>
      </p:grpSp>
      <p:sp>
        <p:nvSpPr>
          <p:cNvPr id="19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6_Contenuto con didascalia">
    <p:spTree>
      <p:nvGrpSpPr>
        <p:cNvPr id="1" name=""/>
        <p:cNvGrpSpPr/>
        <p:nvPr/>
      </p:nvGrpSpPr>
      <p:grpSpPr>
        <a:xfrm>
          <a:off x="0" y="0"/>
          <a:ext cx="0" cy="0"/>
          <a:chOff x="0" y="0"/>
          <a:chExt cx="0" cy="0"/>
        </a:xfrm>
      </p:grpSpPr>
      <p:grpSp>
        <p:nvGrpSpPr>
          <p:cNvPr id="203" name="Gruppo 3"/>
          <p:cNvGrpSpPr/>
          <p:nvPr/>
        </p:nvGrpSpPr>
        <p:grpSpPr>
          <a:xfrm>
            <a:off x="8166734" y="10622"/>
            <a:ext cx="2857501" cy="6847376"/>
            <a:chOff x="0" y="0"/>
            <a:chExt cx="2857500" cy="6847375"/>
          </a:xfrm>
        </p:grpSpPr>
        <p:sp>
          <p:nvSpPr>
            <p:cNvPr id="201" name="Parallelogramma 14"/>
            <p:cNvSpPr/>
            <p:nvPr/>
          </p:nvSpPr>
          <p:spPr>
            <a:xfrm>
              <a:off x="0" y="0"/>
              <a:ext cx="2857500" cy="6847376"/>
            </a:xfrm>
            <a:prstGeom prst="rect">
              <a:avLst/>
            </a:prstGeom>
            <a:solidFill>
              <a:srgbClr val="FBFCF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202" name="Immagine 5" descr="Immagine 5"/>
            <p:cNvPicPr>
              <a:picLocks noChangeAspect="1"/>
            </p:cNvPicPr>
            <p:nvPr/>
          </p:nvPicPr>
          <p:blipFill>
            <a:blip r:embed="rId2"/>
            <a:stretch>
              <a:fillRect/>
            </a:stretch>
          </p:blipFill>
          <p:spPr>
            <a:xfrm>
              <a:off x="4" y="569574"/>
              <a:ext cx="2831283" cy="4929684"/>
            </a:xfrm>
            <a:prstGeom prst="rect">
              <a:avLst/>
            </a:prstGeom>
            <a:ln w="12700" cap="flat">
              <a:noFill/>
              <a:miter lim="400000"/>
            </a:ln>
            <a:effectLst/>
          </p:spPr>
        </p:pic>
      </p:grpSp>
      <p:sp>
        <p:nvSpPr>
          <p:cNvPr id="204" name="Titolo Testo"/>
          <p:cNvSpPr txBox="1">
            <a:spLocks noGrp="1"/>
          </p:cNvSpPr>
          <p:nvPr>
            <p:ph type="title"/>
          </p:nvPr>
        </p:nvSpPr>
        <p:spPr>
          <a:xfrm>
            <a:off x="4984722" y="548354"/>
            <a:ext cx="6054847" cy="634337"/>
          </a:xfrm>
          <a:prstGeom prst="rect">
            <a:avLst/>
          </a:prstGeom>
        </p:spPr>
        <p:txBody>
          <a:bodyPr anchor="ctr"/>
          <a:lstStyle>
            <a:lvl1pPr>
              <a:defRPr sz="3600">
                <a:solidFill>
                  <a:srgbClr val="FFFFFF"/>
                </a:solidFill>
              </a:defRPr>
            </a:lvl1pPr>
          </a:lstStyle>
          <a:p>
            <a:r>
              <a:t>Titolo Testo</a:t>
            </a:r>
          </a:p>
        </p:txBody>
      </p:sp>
      <p:sp>
        <p:nvSpPr>
          <p:cNvPr id="205" name="Corpo livello uno…"/>
          <p:cNvSpPr txBox="1">
            <a:spLocks noGrp="1"/>
          </p:cNvSpPr>
          <p:nvPr>
            <p:ph type="body" sz="half" idx="1"/>
          </p:nvPr>
        </p:nvSpPr>
        <p:spPr>
          <a:xfrm>
            <a:off x="5100832" y="1611312"/>
            <a:ext cx="6072100" cy="3755106"/>
          </a:xfrm>
          <a:prstGeom prst="rect">
            <a:avLst/>
          </a:prstGeom>
        </p:spPr>
        <p:txBody>
          <a:bodyPr/>
          <a:lstStyle>
            <a:lvl1pPr>
              <a:defRPr sz="2400"/>
            </a:lvl1pPr>
            <a:lvl2pPr marL="420623" indent="-219455">
              <a:defRPr sz="2400"/>
            </a:lvl2pPr>
            <a:lvl3pPr marL="658367" indent="-274319">
              <a:defRPr sz="2400"/>
            </a:lvl3pPr>
            <a:lvl4pPr marL="841248" indent="-274320">
              <a:defRPr sz="2400"/>
            </a:lvl4pPr>
            <a:lvl5pPr marL="1024127" indent="-274319">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206" name="Segnaposto immagine 9"/>
          <p:cNvSpPr>
            <a:spLocks noGrp="1"/>
          </p:cNvSpPr>
          <p:nvPr>
            <p:ph type="pic" sz="half" idx="21"/>
          </p:nvPr>
        </p:nvSpPr>
        <p:spPr>
          <a:xfrm>
            <a:off x="0" y="0"/>
            <a:ext cx="4654297" cy="5864225"/>
          </a:xfrm>
          <a:prstGeom prst="rect">
            <a:avLst/>
          </a:prstGeom>
        </p:spPr>
        <p:txBody>
          <a:bodyPr lIns="91439" tIns="45719" rIns="91439" bIns="45719">
            <a:noAutofit/>
          </a:bodyPr>
          <a:lstStyle/>
          <a:p>
            <a:endParaRPr/>
          </a:p>
        </p:txBody>
      </p:sp>
      <p:grpSp>
        <p:nvGrpSpPr>
          <p:cNvPr id="210" name="Gruppo 6"/>
          <p:cNvGrpSpPr/>
          <p:nvPr/>
        </p:nvGrpSpPr>
        <p:grpSpPr>
          <a:xfrm>
            <a:off x="-1" y="6133244"/>
            <a:ext cx="12192002" cy="714133"/>
            <a:chOff x="0" y="0"/>
            <a:chExt cx="12192000" cy="714132"/>
          </a:xfrm>
        </p:grpSpPr>
        <p:sp>
          <p:nvSpPr>
            <p:cNvPr id="207" name="Rettangolo 7"/>
            <p:cNvSpPr/>
            <p:nvPr/>
          </p:nvSpPr>
          <p:spPr>
            <a:xfrm rot="16200000">
              <a:off x="6073140" y="-6073141"/>
              <a:ext cx="45720" cy="12192001"/>
            </a:xfrm>
            <a:prstGeom prst="rect">
              <a:avLst/>
            </a:prstGeom>
            <a:solidFill>
              <a:srgbClr val="FFC0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08" name="Rettangolo 8"/>
            <p:cNvSpPr/>
            <p:nvPr/>
          </p:nvSpPr>
          <p:spPr>
            <a:xfrm rot="16200000">
              <a:off x="6044045" y="-6002483"/>
              <a:ext cx="103911" cy="12192001"/>
            </a:xfrm>
            <a:prstGeom prst="rect">
              <a:avLst/>
            </a:prstGeom>
            <a:solidFill>
              <a:srgbClr val="2E3D9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209" name="Immagine 10" descr="Immagine 10"/>
            <p:cNvPicPr>
              <a:picLocks noChangeAspect="1"/>
            </p:cNvPicPr>
            <p:nvPr/>
          </p:nvPicPr>
          <p:blipFill>
            <a:blip r:embed="rId3"/>
            <a:stretch>
              <a:fillRect/>
            </a:stretch>
          </p:blipFill>
          <p:spPr>
            <a:xfrm>
              <a:off x="0" y="145173"/>
              <a:ext cx="12192000" cy="568960"/>
            </a:xfrm>
            <a:prstGeom prst="rect">
              <a:avLst/>
            </a:prstGeom>
            <a:ln w="12700" cap="flat">
              <a:noFill/>
              <a:miter lim="400000"/>
            </a:ln>
            <a:effectLst/>
          </p:spPr>
        </p:pic>
      </p:grpSp>
      <p:sp>
        <p:nvSpPr>
          <p:cNvPr id="21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7_Contenuto con didascalia">
    <p:spTree>
      <p:nvGrpSpPr>
        <p:cNvPr id="1" name=""/>
        <p:cNvGrpSpPr/>
        <p:nvPr/>
      </p:nvGrpSpPr>
      <p:grpSpPr>
        <a:xfrm>
          <a:off x="0" y="0"/>
          <a:ext cx="0" cy="0"/>
          <a:chOff x="0" y="0"/>
          <a:chExt cx="0" cy="0"/>
        </a:xfrm>
      </p:grpSpPr>
      <p:grpSp>
        <p:nvGrpSpPr>
          <p:cNvPr id="220" name="Gruppo 2"/>
          <p:cNvGrpSpPr/>
          <p:nvPr/>
        </p:nvGrpSpPr>
        <p:grpSpPr>
          <a:xfrm>
            <a:off x="8166734" y="10622"/>
            <a:ext cx="2857501" cy="6847376"/>
            <a:chOff x="0" y="0"/>
            <a:chExt cx="2857500" cy="6847375"/>
          </a:xfrm>
        </p:grpSpPr>
        <p:sp>
          <p:nvSpPr>
            <p:cNvPr id="218" name="Parallelogramma 14"/>
            <p:cNvSpPr/>
            <p:nvPr/>
          </p:nvSpPr>
          <p:spPr>
            <a:xfrm>
              <a:off x="0" y="0"/>
              <a:ext cx="2857500" cy="6847376"/>
            </a:xfrm>
            <a:prstGeom prst="rect">
              <a:avLst/>
            </a:prstGeom>
            <a:solidFill>
              <a:srgbClr val="FBFCF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219" name="Immagine 4" descr="Immagine 4"/>
            <p:cNvPicPr>
              <a:picLocks noChangeAspect="1"/>
            </p:cNvPicPr>
            <p:nvPr/>
          </p:nvPicPr>
          <p:blipFill>
            <a:blip r:embed="rId2"/>
            <a:stretch>
              <a:fillRect/>
            </a:stretch>
          </p:blipFill>
          <p:spPr>
            <a:xfrm>
              <a:off x="4" y="569574"/>
              <a:ext cx="2831283" cy="4929684"/>
            </a:xfrm>
            <a:prstGeom prst="rect">
              <a:avLst/>
            </a:prstGeom>
            <a:ln w="12700" cap="flat">
              <a:noFill/>
              <a:miter lim="400000"/>
            </a:ln>
            <a:effectLst/>
          </p:spPr>
        </p:pic>
      </p:grpSp>
      <p:sp>
        <p:nvSpPr>
          <p:cNvPr id="221" name="Segnaposto immagine 9"/>
          <p:cNvSpPr>
            <a:spLocks noGrp="1"/>
          </p:cNvSpPr>
          <p:nvPr>
            <p:ph type="pic" idx="21"/>
          </p:nvPr>
        </p:nvSpPr>
        <p:spPr>
          <a:xfrm>
            <a:off x="0" y="0"/>
            <a:ext cx="12192000" cy="3541487"/>
          </a:xfrm>
          <a:prstGeom prst="rect">
            <a:avLst/>
          </a:prstGeom>
        </p:spPr>
        <p:txBody>
          <a:bodyPr lIns="91439" tIns="45719" rIns="91439" bIns="45719">
            <a:noAutofit/>
          </a:bodyPr>
          <a:lstStyle/>
          <a:p>
            <a:endParaRPr/>
          </a:p>
        </p:txBody>
      </p:sp>
      <p:sp>
        <p:nvSpPr>
          <p:cNvPr id="222" name="Titolo Testo"/>
          <p:cNvSpPr txBox="1">
            <a:spLocks noGrp="1"/>
          </p:cNvSpPr>
          <p:nvPr>
            <p:ph type="title"/>
          </p:nvPr>
        </p:nvSpPr>
        <p:spPr>
          <a:xfrm>
            <a:off x="3068577" y="880375"/>
            <a:ext cx="6054846" cy="634337"/>
          </a:xfrm>
          <a:prstGeom prst="rect">
            <a:avLst/>
          </a:prstGeom>
        </p:spPr>
        <p:txBody>
          <a:bodyPr anchor="ctr"/>
          <a:lstStyle>
            <a:lvl1pPr algn="ctr">
              <a:defRPr sz="3600"/>
            </a:lvl1pPr>
          </a:lstStyle>
          <a:p>
            <a:r>
              <a:t>Titolo Testo</a:t>
            </a:r>
          </a:p>
        </p:txBody>
      </p:sp>
      <p:sp>
        <p:nvSpPr>
          <p:cNvPr id="223" name="Rettangolo 18"/>
          <p:cNvSpPr/>
          <p:nvPr/>
        </p:nvSpPr>
        <p:spPr>
          <a:xfrm>
            <a:off x="5577840" y="0"/>
            <a:ext cx="1036321" cy="6858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2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3_Contenuto con didascalia">
    <p:spTree>
      <p:nvGrpSpPr>
        <p:cNvPr id="1" name=""/>
        <p:cNvGrpSpPr/>
        <p:nvPr/>
      </p:nvGrpSpPr>
      <p:grpSpPr>
        <a:xfrm>
          <a:off x="0" y="0"/>
          <a:ext cx="0" cy="0"/>
          <a:chOff x="0" y="0"/>
          <a:chExt cx="0" cy="0"/>
        </a:xfrm>
      </p:grpSpPr>
      <p:sp>
        <p:nvSpPr>
          <p:cNvPr id="231" name="Parallelogramma 14"/>
          <p:cNvSpPr/>
          <p:nvPr/>
        </p:nvSpPr>
        <p:spPr>
          <a:xfrm>
            <a:off x="7448550" y="0"/>
            <a:ext cx="2857500" cy="6858000"/>
          </a:xfrm>
          <a:prstGeom prst="rect">
            <a:avLst/>
          </a:prstGeom>
          <a:solidFill>
            <a:srgbClr val="F2F2F2">
              <a:alpha val="30000"/>
            </a:srgbClr>
          </a:solidFill>
          <a:ln w="12700">
            <a:miter lim="400000"/>
          </a:ln>
        </p:spPr>
        <p:txBody>
          <a:bodyPr lIns="45719" rIns="45719" anchor="ctr"/>
          <a:lstStyle/>
          <a:p>
            <a:pPr algn="ctr">
              <a:defRPr>
                <a:solidFill>
                  <a:srgbClr val="FFFFFF"/>
                </a:solidFill>
              </a:defRPr>
            </a:pPr>
            <a:endParaRPr/>
          </a:p>
        </p:txBody>
      </p:sp>
      <p:sp>
        <p:nvSpPr>
          <p:cNvPr id="232" name="Rettangolo 3"/>
          <p:cNvSpPr/>
          <p:nvPr/>
        </p:nvSpPr>
        <p:spPr>
          <a:xfrm>
            <a:off x="4654312" y="507332"/>
            <a:ext cx="7537688" cy="4849561"/>
          </a:xfrm>
          <a:prstGeom prst="rect">
            <a:avLst/>
          </a:prstGeom>
          <a:solidFill>
            <a:srgbClr val="ACCBF9"/>
          </a:solidFill>
          <a:ln w="12700">
            <a:miter lim="400000"/>
          </a:ln>
        </p:spPr>
        <p:txBody>
          <a:bodyPr lIns="45719" rIns="45719" anchor="ctr"/>
          <a:lstStyle/>
          <a:p>
            <a:pPr algn="ctr">
              <a:defRPr>
                <a:solidFill>
                  <a:srgbClr val="FFFFFF"/>
                </a:solidFill>
              </a:defRPr>
            </a:pPr>
            <a:endParaRPr/>
          </a:p>
        </p:txBody>
      </p:sp>
      <p:sp>
        <p:nvSpPr>
          <p:cNvPr id="233" name="Rettangolo 7"/>
          <p:cNvSpPr/>
          <p:nvPr/>
        </p:nvSpPr>
        <p:spPr>
          <a:xfrm>
            <a:off x="15" y="0"/>
            <a:ext cx="4654298" cy="5864225"/>
          </a:xfrm>
          <a:prstGeom prst="rect">
            <a:avLst/>
          </a:prstGeom>
          <a:solidFill>
            <a:srgbClr val="003773"/>
          </a:solidFill>
          <a:ln w="12700">
            <a:miter lim="400000"/>
          </a:ln>
        </p:spPr>
        <p:txBody>
          <a:bodyPr lIns="45719" rIns="45719"/>
          <a:lstStyle/>
          <a:p>
            <a:endParaRPr/>
          </a:p>
        </p:txBody>
      </p:sp>
      <p:sp>
        <p:nvSpPr>
          <p:cNvPr id="234" name="Titolo Testo"/>
          <p:cNvSpPr txBox="1">
            <a:spLocks noGrp="1"/>
          </p:cNvSpPr>
          <p:nvPr>
            <p:ph type="title"/>
          </p:nvPr>
        </p:nvSpPr>
        <p:spPr>
          <a:xfrm>
            <a:off x="1092200" y="1885125"/>
            <a:ext cx="3068834" cy="2093976"/>
          </a:xfrm>
          <a:prstGeom prst="rect">
            <a:avLst/>
          </a:prstGeom>
        </p:spPr>
        <p:txBody>
          <a:bodyPr anchor="ctr"/>
          <a:lstStyle>
            <a:lvl1pPr>
              <a:defRPr sz="4400">
                <a:solidFill>
                  <a:srgbClr val="FFFFFF"/>
                </a:solidFill>
              </a:defRPr>
            </a:lvl1pPr>
          </a:lstStyle>
          <a:p>
            <a:r>
              <a:t>Titolo Testo</a:t>
            </a:r>
          </a:p>
        </p:txBody>
      </p:sp>
      <p:sp>
        <p:nvSpPr>
          <p:cNvPr id="235" name="Corpo livello uno…"/>
          <p:cNvSpPr txBox="1">
            <a:spLocks noGrp="1"/>
          </p:cNvSpPr>
          <p:nvPr>
            <p:ph type="body" sz="half" idx="1"/>
          </p:nvPr>
        </p:nvSpPr>
        <p:spPr>
          <a:xfrm>
            <a:off x="6473373" y="943430"/>
            <a:ext cx="4699452" cy="3977367"/>
          </a:xfrm>
          <a:prstGeom prst="rect">
            <a:avLst/>
          </a:prstGeom>
        </p:spPr>
        <p:txBody>
          <a:bodyPr anchor="ctr"/>
          <a:lstStyle>
            <a:lvl1pPr>
              <a:defRPr sz="2400"/>
            </a:lvl1pPr>
            <a:lvl2pPr marL="420623" indent="-219455">
              <a:defRPr sz="2400"/>
            </a:lvl2pPr>
            <a:lvl3pPr marL="658367" indent="-274319">
              <a:defRPr sz="2400"/>
            </a:lvl3pPr>
            <a:lvl4pPr marL="841248" indent="-274320">
              <a:defRPr sz="2400"/>
            </a:lvl4pPr>
            <a:lvl5pPr marL="1024127" indent="-274319">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236" name="Rettangolo 19"/>
          <p:cNvSpPr/>
          <p:nvPr/>
        </p:nvSpPr>
        <p:spPr>
          <a:xfrm>
            <a:off x="4370251" y="2322779"/>
            <a:ext cx="1348379" cy="1218665"/>
          </a:xfrm>
          <a:prstGeom prst="rect">
            <a:avLst/>
          </a:prstGeom>
          <a:solidFill>
            <a:srgbClr val="85B2F6"/>
          </a:solidFill>
          <a:ln w="12700">
            <a:miter lim="400000"/>
          </a:ln>
        </p:spPr>
        <p:txBody>
          <a:bodyPr lIns="45719" rIns="45719" anchor="ctr"/>
          <a:lstStyle/>
          <a:p>
            <a:pPr algn="ctr">
              <a:defRPr>
                <a:solidFill>
                  <a:srgbClr val="FFFFFF"/>
                </a:solidFill>
              </a:defRPr>
            </a:pPr>
            <a:endParaRPr/>
          </a:p>
        </p:txBody>
      </p:sp>
      <p:sp>
        <p:nvSpPr>
          <p:cNvPr id="23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4_Contenuto con didascalia">
    <p:spTree>
      <p:nvGrpSpPr>
        <p:cNvPr id="1" name=""/>
        <p:cNvGrpSpPr/>
        <p:nvPr/>
      </p:nvGrpSpPr>
      <p:grpSpPr>
        <a:xfrm>
          <a:off x="0" y="0"/>
          <a:ext cx="0" cy="0"/>
          <a:chOff x="0" y="0"/>
          <a:chExt cx="0" cy="0"/>
        </a:xfrm>
      </p:grpSpPr>
      <p:sp>
        <p:nvSpPr>
          <p:cNvPr id="244" name="Parallelogramma 14"/>
          <p:cNvSpPr/>
          <p:nvPr/>
        </p:nvSpPr>
        <p:spPr>
          <a:xfrm>
            <a:off x="7448550" y="0"/>
            <a:ext cx="2857500" cy="6858000"/>
          </a:xfrm>
          <a:prstGeom prst="rect">
            <a:avLst/>
          </a:prstGeom>
          <a:solidFill>
            <a:srgbClr val="F2F2F2">
              <a:alpha val="30000"/>
            </a:srgbClr>
          </a:solidFill>
          <a:ln w="12700">
            <a:miter lim="400000"/>
          </a:ln>
        </p:spPr>
        <p:txBody>
          <a:bodyPr lIns="45719" rIns="45719" anchor="ctr"/>
          <a:lstStyle/>
          <a:p>
            <a:pPr algn="ctr">
              <a:defRPr>
                <a:solidFill>
                  <a:srgbClr val="FFFFFF"/>
                </a:solidFill>
              </a:defRPr>
            </a:pPr>
            <a:endParaRPr/>
          </a:p>
        </p:txBody>
      </p:sp>
      <p:sp>
        <p:nvSpPr>
          <p:cNvPr id="245" name="Rettangolo 3"/>
          <p:cNvSpPr/>
          <p:nvPr/>
        </p:nvSpPr>
        <p:spPr>
          <a:xfrm>
            <a:off x="4654312" y="507332"/>
            <a:ext cx="7537688" cy="4849561"/>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246" name="Rettangolo 7"/>
          <p:cNvSpPr/>
          <p:nvPr/>
        </p:nvSpPr>
        <p:spPr>
          <a:xfrm>
            <a:off x="15" y="0"/>
            <a:ext cx="4654298" cy="5864225"/>
          </a:xfrm>
          <a:prstGeom prst="rect">
            <a:avLst/>
          </a:prstGeom>
          <a:solidFill>
            <a:schemeClr val="accent1"/>
          </a:solidFill>
          <a:ln w="12700">
            <a:miter lim="400000"/>
          </a:ln>
        </p:spPr>
        <p:txBody>
          <a:bodyPr lIns="45719" rIns="45719"/>
          <a:lstStyle/>
          <a:p>
            <a:endParaRPr/>
          </a:p>
        </p:txBody>
      </p:sp>
      <p:sp>
        <p:nvSpPr>
          <p:cNvPr id="247" name="Titolo Testo"/>
          <p:cNvSpPr txBox="1">
            <a:spLocks noGrp="1"/>
          </p:cNvSpPr>
          <p:nvPr>
            <p:ph type="title"/>
          </p:nvPr>
        </p:nvSpPr>
        <p:spPr>
          <a:xfrm>
            <a:off x="1092200" y="1885125"/>
            <a:ext cx="3068834" cy="2093976"/>
          </a:xfrm>
          <a:prstGeom prst="rect">
            <a:avLst/>
          </a:prstGeom>
        </p:spPr>
        <p:txBody>
          <a:bodyPr anchor="ctr"/>
          <a:lstStyle>
            <a:lvl1pPr>
              <a:defRPr sz="4400">
                <a:solidFill>
                  <a:srgbClr val="FFFFFF"/>
                </a:solidFill>
              </a:defRPr>
            </a:lvl1pPr>
          </a:lstStyle>
          <a:p>
            <a:r>
              <a:t>Titolo Testo</a:t>
            </a:r>
          </a:p>
        </p:txBody>
      </p:sp>
      <p:sp>
        <p:nvSpPr>
          <p:cNvPr id="248" name="Corpo livello uno…"/>
          <p:cNvSpPr txBox="1">
            <a:spLocks noGrp="1"/>
          </p:cNvSpPr>
          <p:nvPr>
            <p:ph type="body" sz="half" idx="1"/>
          </p:nvPr>
        </p:nvSpPr>
        <p:spPr>
          <a:xfrm>
            <a:off x="6518529" y="943430"/>
            <a:ext cx="4654297" cy="3977367"/>
          </a:xfrm>
          <a:prstGeom prst="rect">
            <a:avLst/>
          </a:prstGeom>
        </p:spPr>
        <p:txBody>
          <a:bodyPr anchor="ctr"/>
          <a:lstStyle>
            <a:lvl1pPr>
              <a:defRPr sz="2400"/>
            </a:lvl1pPr>
            <a:lvl2pPr marL="420623" indent="-219455">
              <a:defRPr sz="2400"/>
            </a:lvl2pPr>
            <a:lvl3pPr marL="658367" indent="-274319">
              <a:defRPr sz="2400"/>
            </a:lvl3pPr>
            <a:lvl4pPr marL="841248" indent="-274320">
              <a:defRPr sz="2400"/>
            </a:lvl4pPr>
            <a:lvl5pPr marL="1024127" indent="-274319">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249" name="Rettangolo 17"/>
          <p:cNvSpPr/>
          <p:nvPr/>
        </p:nvSpPr>
        <p:spPr>
          <a:xfrm>
            <a:off x="4370251" y="2322779"/>
            <a:ext cx="1348379" cy="1218665"/>
          </a:xfrm>
          <a:prstGeom prst="rect">
            <a:avLst/>
          </a:prstGeom>
          <a:solidFill>
            <a:srgbClr val="242852"/>
          </a:solidFill>
          <a:ln w="12700">
            <a:miter lim="400000"/>
          </a:ln>
        </p:spPr>
        <p:txBody>
          <a:bodyPr lIns="45719" rIns="45719" anchor="ctr"/>
          <a:lstStyle/>
          <a:p>
            <a:pPr algn="ctr">
              <a:defRPr>
                <a:solidFill>
                  <a:srgbClr val="FFFFFF"/>
                </a:solidFill>
              </a:defRPr>
            </a:pPr>
            <a:endParaRPr/>
          </a:p>
        </p:txBody>
      </p:sp>
      <p:sp>
        <p:nvSpPr>
          <p:cNvPr id="25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Immagine con didascalia">
    <p:spTree>
      <p:nvGrpSpPr>
        <p:cNvPr id="1" name=""/>
        <p:cNvGrpSpPr/>
        <p:nvPr/>
      </p:nvGrpSpPr>
      <p:grpSpPr>
        <a:xfrm>
          <a:off x="0" y="0"/>
          <a:ext cx="0" cy="0"/>
          <a:chOff x="0" y="0"/>
          <a:chExt cx="0" cy="0"/>
        </a:xfrm>
      </p:grpSpPr>
      <p:sp>
        <p:nvSpPr>
          <p:cNvPr id="257" name="Rettangolo 7"/>
          <p:cNvSpPr/>
          <p:nvPr/>
        </p:nvSpPr>
        <p:spPr>
          <a:xfrm>
            <a:off x="0" y="4578350"/>
            <a:ext cx="12188825" cy="2279650"/>
          </a:xfrm>
          <a:prstGeom prst="rect">
            <a:avLst/>
          </a:prstGeom>
          <a:solidFill>
            <a:srgbClr val="003773"/>
          </a:solidFill>
          <a:ln w="12700">
            <a:miter lim="400000"/>
          </a:ln>
        </p:spPr>
        <p:txBody>
          <a:bodyPr lIns="45719" rIns="45719"/>
          <a:lstStyle/>
          <a:p>
            <a:endParaRPr/>
          </a:p>
        </p:txBody>
      </p:sp>
      <p:sp>
        <p:nvSpPr>
          <p:cNvPr id="258" name="Segnaposto immagine 2"/>
          <p:cNvSpPr>
            <a:spLocks noGrp="1"/>
          </p:cNvSpPr>
          <p:nvPr>
            <p:ph type="pic" idx="21"/>
          </p:nvPr>
        </p:nvSpPr>
        <p:spPr>
          <a:xfrm>
            <a:off x="14" y="0"/>
            <a:ext cx="12191987" cy="4578350"/>
          </a:xfrm>
          <a:prstGeom prst="rect">
            <a:avLst/>
          </a:prstGeom>
        </p:spPr>
        <p:txBody>
          <a:bodyPr lIns="91439" tIns="45719" rIns="91439" bIns="45719">
            <a:noAutofit/>
          </a:bodyPr>
          <a:lstStyle/>
          <a:p>
            <a:endParaRPr/>
          </a:p>
        </p:txBody>
      </p:sp>
      <p:sp>
        <p:nvSpPr>
          <p:cNvPr id="259" name="Titolo Testo"/>
          <p:cNvSpPr txBox="1">
            <a:spLocks noGrp="1"/>
          </p:cNvSpPr>
          <p:nvPr>
            <p:ph type="title"/>
          </p:nvPr>
        </p:nvSpPr>
        <p:spPr>
          <a:xfrm>
            <a:off x="1097278" y="4799362"/>
            <a:ext cx="10113646" cy="743683"/>
          </a:xfrm>
          <a:prstGeom prst="rect">
            <a:avLst/>
          </a:prstGeom>
        </p:spPr>
        <p:txBody>
          <a:bodyPr lIns="0" tIns="0" rIns="0" bIns="0"/>
          <a:lstStyle>
            <a:lvl1pPr algn="ctr">
              <a:defRPr sz="4400">
                <a:solidFill>
                  <a:srgbClr val="FFFFFF"/>
                </a:solidFill>
              </a:defRPr>
            </a:lvl1pPr>
          </a:lstStyle>
          <a:p>
            <a:r>
              <a:t>Titolo Testo</a:t>
            </a:r>
          </a:p>
        </p:txBody>
      </p:sp>
      <p:sp>
        <p:nvSpPr>
          <p:cNvPr id="260" name="Corpo livello uno…"/>
          <p:cNvSpPr txBox="1">
            <a:spLocks noGrp="1"/>
          </p:cNvSpPr>
          <p:nvPr>
            <p:ph type="body" sz="quarter" idx="1"/>
          </p:nvPr>
        </p:nvSpPr>
        <p:spPr>
          <a:xfrm>
            <a:off x="1097278" y="5715000"/>
            <a:ext cx="10113266" cy="609600"/>
          </a:xfrm>
          <a:prstGeom prst="rect">
            <a:avLst/>
          </a:prstGeom>
        </p:spPr>
        <p:txBody>
          <a:bodyPr/>
          <a:lstStyle>
            <a:lvl1pPr marL="0" indent="0">
              <a:spcBef>
                <a:spcPts val="600"/>
              </a:spcBef>
              <a:buClrTx/>
              <a:buSzTx/>
              <a:buNone/>
              <a:defRPr sz="1800">
                <a:solidFill>
                  <a:srgbClr val="FFFFFF"/>
                </a:solidFill>
              </a:defRPr>
            </a:lvl1pPr>
            <a:lvl2pPr marL="0" indent="457200">
              <a:spcBef>
                <a:spcPts val="600"/>
              </a:spcBef>
              <a:buClrTx/>
              <a:buSzTx/>
              <a:buNone/>
              <a:defRPr sz="1800">
                <a:solidFill>
                  <a:srgbClr val="FFFFFF"/>
                </a:solidFill>
              </a:defRPr>
            </a:lvl2pPr>
            <a:lvl3pPr marL="0" indent="914400">
              <a:spcBef>
                <a:spcPts val="600"/>
              </a:spcBef>
              <a:buClrTx/>
              <a:buSzTx/>
              <a:buNone/>
              <a:defRPr sz="1800">
                <a:solidFill>
                  <a:srgbClr val="FFFFFF"/>
                </a:solidFill>
              </a:defRPr>
            </a:lvl3pPr>
            <a:lvl4pPr marL="0" indent="1371600">
              <a:spcBef>
                <a:spcPts val="600"/>
              </a:spcBef>
              <a:buClrTx/>
              <a:buSzTx/>
              <a:buNone/>
              <a:defRPr sz="1800">
                <a:solidFill>
                  <a:srgbClr val="FFFFFF"/>
                </a:solidFill>
              </a:defRPr>
            </a:lvl4pPr>
            <a:lvl5pPr marL="0" indent="1828800">
              <a:spcBef>
                <a:spcPts val="600"/>
              </a:spcBef>
              <a:buClrTx/>
              <a:buSzTx/>
              <a:buNone/>
              <a:defRPr sz="1800">
                <a:solidFill>
                  <a:srgbClr val="FFF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261" name="Rettangolo 8"/>
          <p:cNvSpPr/>
          <p:nvPr/>
        </p:nvSpPr>
        <p:spPr>
          <a:xfrm>
            <a:off x="3536950" y="4535901"/>
            <a:ext cx="5118100" cy="125667"/>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62" name="Numero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Diapositiva titolo">
    <p:spTree>
      <p:nvGrpSpPr>
        <p:cNvPr id="1" name=""/>
        <p:cNvGrpSpPr/>
        <p:nvPr/>
      </p:nvGrpSpPr>
      <p:grpSpPr>
        <a:xfrm>
          <a:off x="0" y="0"/>
          <a:ext cx="0" cy="0"/>
          <a:chOff x="0" y="0"/>
          <a:chExt cx="0" cy="0"/>
        </a:xfrm>
      </p:grpSpPr>
      <p:sp>
        <p:nvSpPr>
          <p:cNvPr id="29" name="Parallelogramma 14"/>
          <p:cNvSpPr/>
          <p:nvPr/>
        </p:nvSpPr>
        <p:spPr>
          <a:xfrm>
            <a:off x="7972121" y="0"/>
            <a:ext cx="2857501" cy="6858000"/>
          </a:xfrm>
          <a:prstGeom prst="rect">
            <a:avLst/>
          </a:prstGeom>
          <a:solidFill>
            <a:srgbClr val="F2F2F2">
              <a:alpha val="30000"/>
            </a:srgbClr>
          </a:solidFill>
          <a:ln w="12700">
            <a:miter lim="400000"/>
          </a:ln>
        </p:spPr>
        <p:txBody>
          <a:bodyPr lIns="45719" rIns="45719" anchor="ctr"/>
          <a:lstStyle/>
          <a:p>
            <a:pPr algn="ctr">
              <a:defRPr>
                <a:solidFill>
                  <a:srgbClr val="FFFFFF"/>
                </a:solidFill>
              </a:defRPr>
            </a:pPr>
            <a:endParaRPr/>
          </a:p>
        </p:txBody>
      </p:sp>
      <p:sp>
        <p:nvSpPr>
          <p:cNvPr id="30" name="Rettangolo 11"/>
          <p:cNvSpPr/>
          <p:nvPr/>
        </p:nvSpPr>
        <p:spPr>
          <a:xfrm>
            <a:off x="4961187" y="0"/>
            <a:ext cx="153927" cy="6858000"/>
          </a:xfrm>
          <a:prstGeom prst="rect">
            <a:avLst/>
          </a:prstGeom>
          <a:solidFill>
            <a:srgbClr val="FFC000"/>
          </a:solidFill>
          <a:ln w="12700">
            <a:miter lim="400000"/>
          </a:ln>
        </p:spPr>
        <p:txBody>
          <a:bodyPr lIns="45719" rIns="45719" anchor="ctr"/>
          <a:lstStyle/>
          <a:p>
            <a:pPr algn="ctr">
              <a:defRPr>
                <a:solidFill>
                  <a:srgbClr val="FFFFFF"/>
                </a:solidFill>
              </a:defRPr>
            </a:pPr>
            <a:endParaRPr/>
          </a:p>
        </p:txBody>
      </p:sp>
      <p:sp>
        <p:nvSpPr>
          <p:cNvPr id="31" name="Titolo Testo"/>
          <p:cNvSpPr txBox="1">
            <a:spLocks noGrp="1"/>
          </p:cNvSpPr>
          <p:nvPr>
            <p:ph type="title"/>
          </p:nvPr>
        </p:nvSpPr>
        <p:spPr>
          <a:xfrm>
            <a:off x="6629400" y="758951"/>
            <a:ext cx="4526280" cy="3227516"/>
          </a:xfrm>
          <a:prstGeom prst="rect">
            <a:avLst/>
          </a:prstGeom>
        </p:spPr>
        <p:txBody>
          <a:bodyPr/>
          <a:lstStyle>
            <a:lvl1pPr>
              <a:defRPr sz="6000">
                <a:solidFill>
                  <a:srgbClr val="013D61"/>
                </a:solidFill>
              </a:defRPr>
            </a:lvl1pPr>
          </a:lstStyle>
          <a:p>
            <a:r>
              <a:t>Titolo Testo</a:t>
            </a:r>
          </a:p>
        </p:txBody>
      </p:sp>
      <p:sp>
        <p:nvSpPr>
          <p:cNvPr id="32" name="Corpo livello uno…"/>
          <p:cNvSpPr txBox="1">
            <a:spLocks noGrp="1"/>
          </p:cNvSpPr>
          <p:nvPr>
            <p:ph type="body" sz="quarter" idx="1"/>
          </p:nvPr>
        </p:nvSpPr>
        <p:spPr>
          <a:xfrm>
            <a:off x="6632171" y="4508500"/>
            <a:ext cx="4526281" cy="1279653"/>
          </a:xfrm>
          <a:prstGeom prst="rect">
            <a:avLst/>
          </a:prstGeom>
        </p:spPr>
        <p:txBody>
          <a:bodyPr lIns="45719" tIns="45719" rIns="45719" bIns="45719"/>
          <a:lstStyle>
            <a:lvl1pPr marL="0" indent="0">
              <a:buClrTx/>
              <a:buSzTx/>
              <a:buNone/>
              <a:defRPr sz="2400" cap="all" spc="200"/>
            </a:lvl1pPr>
            <a:lvl2pPr marL="0" indent="457200">
              <a:buClrTx/>
              <a:buSzTx/>
              <a:buNone/>
              <a:defRPr sz="2400" cap="all" spc="200"/>
            </a:lvl2pPr>
            <a:lvl3pPr marL="0" indent="914400">
              <a:buClrTx/>
              <a:buSzTx/>
              <a:buNone/>
              <a:defRPr sz="2400" cap="all" spc="200"/>
            </a:lvl3pPr>
            <a:lvl4pPr marL="0" indent="1371600">
              <a:buClrTx/>
              <a:buSzTx/>
              <a:buNone/>
              <a:defRPr sz="2400" cap="all" spc="200"/>
            </a:lvl4pPr>
            <a:lvl5pPr marL="0" indent="1828800">
              <a:buClrTx/>
              <a:buSzTx/>
              <a:buNone/>
              <a:defRPr sz="2400" cap="all" spc="200"/>
            </a:lvl5pPr>
          </a:lstStyle>
          <a:p>
            <a:r>
              <a:t>Corpo livello uno</a:t>
            </a:r>
          </a:p>
          <a:p>
            <a:pPr lvl="1"/>
            <a:r>
              <a:t>Corpo livello due</a:t>
            </a:r>
          </a:p>
          <a:p>
            <a:pPr lvl="2"/>
            <a:r>
              <a:t>Corpo livello tre</a:t>
            </a:r>
          </a:p>
          <a:p>
            <a:pPr lvl="3"/>
            <a:r>
              <a:t>Corpo livello quattro</a:t>
            </a:r>
          </a:p>
          <a:p>
            <a:pPr lvl="4"/>
            <a:r>
              <a:t>Corpo livello cinque</a:t>
            </a:r>
          </a:p>
        </p:txBody>
      </p:sp>
      <p:sp>
        <p:nvSpPr>
          <p:cNvPr id="33" name="Rettangolo 10"/>
          <p:cNvSpPr/>
          <p:nvPr/>
        </p:nvSpPr>
        <p:spPr>
          <a:xfrm>
            <a:off x="4876839" y="0"/>
            <a:ext cx="153927" cy="6858000"/>
          </a:xfrm>
          <a:prstGeom prst="rect">
            <a:avLst/>
          </a:prstGeom>
          <a:solidFill>
            <a:srgbClr val="2E3D92"/>
          </a:solidFill>
          <a:ln w="12700">
            <a:miter lim="400000"/>
          </a:ln>
        </p:spPr>
        <p:txBody>
          <a:bodyPr lIns="45719" rIns="45719" anchor="ctr"/>
          <a:lstStyle/>
          <a:p>
            <a:pPr algn="ctr">
              <a:defRPr>
                <a:solidFill>
                  <a:srgbClr val="FFFFFF"/>
                </a:solidFill>
              </a:defRPr>
            </a:pPr>
            <a:endParaRPr/>
          </a:p>
        </p:txBody>
      </p:sp>
      <p:pic>
        <p:nvPicPr>
          <p:cNvPr id="34" name="Immagine 6" descr="Immagine 6"/>
          <p:cNvPicPr>
            <a:picLocks noChangeAspect="1"/>
          </p:cNvPicPr>
          <p:nvPr/>
        </p:nvPicPr>
        <p:blipFill>
          <a:blip r:embed="rId2"/>
          <a:stretch>
            <a:fillRect/>
          </a:stretch>
        </p:blipFill>
        <p:spPr>
          <a:xfrm>
            <a:off x="2886" y="3840"/>
            <a:ext cx="4881543" cy="6858001"/>
          </a:xfrm>
          <a:prstGeom prst="rect">
            <a:avLst/>
          </a:prstGeom>
          <a:ln w="12700">
            <a:miter lim="400000"/>
          </a:ln>
        </p:spPr>
      </p:pic>
      <p:sp>
        <p:nvSpPr>
          <p:cNvPr id="3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42" name="Titolo Testo"/>
          <p:cNvSpPr txBox="1">
            <a:spLocks noGrp="1"/>
          </p:cNvSpPr>
          <p:nvPr>
            <p:ph type="title"/>
          </p:nvPr>
        </p:nvSpPr>
        <p:spPr>
          <a:prstGeom prst="rect">
            <a:avLst/>
          </a:prstGeom>
        </p:spPr>
        <p:txBody>
          <a:bodyPr/>
          <a:lstStyle/>
          <a:p>
            <a:r>
              <a:t>Titolo Testo</a:t>
            </a:r>
          </a:p>
        </p:txBody>
      </p:sp>
      <p:sp>
        <p:nvSpPr>
          <p:cNvPr id="43" name="Corpo livello uno…"/>
          <p:cNvSpPr txBox="1">
            <a:spLocks noGrp="1"/>
          </p:cNvSpPr>
          <p:nvPr>
            <p:ph type="body" idx="1"/>
          </p:nvPr>
        </p:nvSpPr>
        <p:spPr>
          <a:xfrm>
            <a:off x="1216548" y="2108200"/>
            <a:ext cx="10058401" cy="3760892"/>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4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Intestazione sezione">
    <p:spTree>
      <p:nvGrpSpPr>
        <p:cNvPr id="1" name=""/>
        <p:cNvGrpSpPr/>
        <p:nvPr/>
      </p:nvGrpSpPr>
      <p:grpSpPr>
        <a:xfrm>
          <a:off x="0" y="0"/>
          <a:ext cx="0" cy="0"/>
          <a:chOff x="0" y="0"/>
          <a:chExt cx="0" cy="0"/>
        </a:xfrm>
      </p:grpSpPr>
      <p:grpSp>
        <p:nvGrpSpPr>
          <p:cNvPr id="53" name="Gruppo 3"/>
          <p:cNvGrpSpPr/>
          <p:nvPr/>
        </p:nvGrpSpPr>
        <p:grpSpPr>
          <a:xfrm>
            <a:off x="8166734" y="10622"/>
            <a:ext cx="2857501" cy="6847376"/>
            <a:chOff x="0" y="0"/>
            <a:chExt cx="2857500" cy="6847375"/>
          </a:xfrm>
        </p:grpSpPr>
        <p:sp>
          <p:nvSpPr>
            <p:cNvPr id="51" name="Parallelogramma 14"/>
            <p:cNvSpPr/>
            <p:nvPr/>
          </p:nvSpPr>
          <p:spPr>
            <a:xfrm>
              <a:off x="0" y="0"/>
              <a:ext cx="2857500" cy="6847376"/>
            </a:xfrm>
            <a:prstGeom prst="rect">
              <a:avLst/>
            </a:prstGeom>
            <a:solidFill>
              <a:srgbClr val="FBFCF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52" name="Immagine 5" descr="Immagine 5"/>
            <p:cNvPicPr>
              <a:picLocks noChangeAspect="1"/>
            </p:cNvPicPr>
            <p:nvPr/>
          </p:nvPicPr>
          <p:blipFill>
            <a:blip r:embed="rId2"/>
            <a:stretch>
              <a:fillRect/>
            </a:stretch>
          </p:blipFill>
          <p:spPr>
            <a:xfrm>
              <a:off x="4" y="569574"/>
              <a:ext cx="2831283" cy="4929684"/>
            </a:xfrm>
            <a:prstGeom prst="rect">
              <a:avLst/>
            </a:prstGeom>
            <a:ln w="12700" cap="flat">
              <a:noFill/>
              <a:miter lim="400000"/>
            </a:ln>
            <a:effectLst/>
          </p:spPr>
        </p:pic>
      </p:grpSp>
      <p:sp>
        <p:nvSpPr>
          <p:cNvPr id="54" name="Segnaposto immagine 9"/>
          <p:cNvSpPr>
            <a:spLocks noGrp="1"/>
          </p:cNvSpPr>
          <p:nvPr>
            <p:ph type="pic" idx="21"/>
          </p:nvPr>
        </p:nvSpPr>
        <p:spPr>
          <a:xfrm>
            <a:off x="0" y="0"/>
            <a:ext cx="6311900" cy="6858000"/>
          </a:xfrm>
          <a:prstGeom prst="rect">
            <a:avLst/>
          </a:prstGeom>
        </p:spPr>
        <p:txBody>
          <a:bodyPr lIns="91439" tIns="45719" rIns="91439" bIns="45719">
            <a:noAutofit/>
          </a:bodyPr>
          <a:lstStyle/>
          <a:p>
            <a:endParaRPr/>
          </a:p>
        </p:txBody>
      </p:sp>
      <p:sp>
        <p:nvSpPr>
          <p:cNvPr id="55" name="Rettangolo 12"/>
          <p:cNvSpPr/>
          <p:nvPr/>
        </p:nvSpPr>
        <p:spPr>
          <a:xfrm>
            <a:off x="2451099" y="3568700"/>
            <a:ext cx="8721726" cy="2308225"/>
          </a:xfrm>
          <a:prstGeom prst="rect">
            <a:avLst/>
          </a:prstGeom>
          <a:solidFill>
            <a:schemeClr val="accent1"/>
          </a:solidFill>
          <a:ln w="12700">
            <a:miter lim="400000"/>
          </a:ln>
        </p:spPr>
        <p:txBody>
          <a:bodyPr lIns="45719" rIns="45719" anchor="b"/>
          <a:lstStyle/>
          <a:p>
            <a:pPr algn="ctr">
              <a:defRPr sz="1400">
                <a:solidFill>
                  <a:srgbClr val="FFFFFF"/>
                </a:solidFill>
              </a:defRPr>
            </a:pPr>
            <a:endParaRPr/>
          </a:p>
        </p:txBody>
      </p:sp>
      <p:sp>
        <p:nvSpPr>
          <p:cNvPr id="56" name="Titolo Testo"/>
          <p:cNvSpPr txBox="1">
            <a:spLocks noGrp="1"/>
          </p:cNvSpPr>
          <p:nvPr>
            <p:ph type="title"/>
          </p:nvPr>
        </p:nvSpPr>
        <p:spPr>
          <a:xfrm>
            <a:off x="2641599" y="3746500"/>
            <a:ext cx="8331203" cy="1308100"/>
          </a:xfrm>
          <a:prstGeom prst="rect">
            <a:avLst/>
          </a:prstGeom>
        </p:spPr>
        <p:txBody>
          <a:bodyPr/>
          <a:lstStyle>
            <a:lvl1pPr>
              <a:defRPr>
                <a:solidFill>
                  <a:srgbClr val="FFFFFF"/>
                </a:solidFill>
              </a:defRPr>
            </a:lvl1pPr>
          </a:lstStyle>
          <a:p>
            <a:r>
              <a:t>Titolo Testo</a:t>
            </a:r>
          </a:p>
        </p:txBody>
      </p:sp>
      <p:sp>
        <p:nvSpPr>
          <p:cNvPr id="57" name="Corpo livello uno…"/>
          <p:cNvSpPr txBox="1">
            <a:spLocks noGrp="1"/>
          </p:cNvSpPr>
          <p:nvPr>
            <p:ph type="body" sz="quarter" idx="1"/>
          </p:nvPr>
        </p:nvSpPr>
        <p:spPr>
          <a:xfrm>
            <a:off x="2641600" y="5219700"/>
            <a:ext cx="8331201" cy="586741"/>
          </a:xfrm>
          <a:prstGeom prst="rect">
            <a:avLst/>
          </a:prstGeom>
        </p:spPr>
        <p:txBody>
          <a:bodyPr lIns="45719" tIns="45719" rIns="45719" bIns="45719"/>
          <a:lstStyle>
            <a:lvl1pPr marL="0" indent="0">
              <a:buClrTx/>
              <a:buSzTx/>
              <a:buNone/>
              <a:defRPr sz="2400" cap="all" spc="200">
                <a:solidFill>
                  <a:srgbClr val="FFFFFF"/>
                </a:solidFill>
              </a:defRPr>
            </a:lvl1pPr>
            <a:lvl2pPr marL="0" indent="457200">
              <a:buClrTx/>
              <a:buSzTx/>
              <a:buNone/>
              <a:defRPr sz="2400" cap="all" spc="200">
                <a:solidFill>
                  <a:srgbClr val="FFFFFF"/>
                </a:solidFill>
              </a:defRPr>
            </a:lvl2pPr>
            <a:lvl3pPr marL="0" indent="914400">
              <a:buClrTx/>
              <a:buSzTx/>
              <a:buNone/>
              <a:defRPr sz="2400" cap="all" spc="200">
                <a:solidFill>
                  <a:srgbClr val="FFFFFF"/>
                </a:solidFill>
              </a:defRPr>
            </a:lvl3pPr>
            <a:lvl4pPr marL="0" indent="1371600">
              <a:buClrTx/>
              <a:buSzTx/>
              <a:buNone/>
              <a:defRPr sz="2400" cap="all" spc="200">
                <a:solidFill>
                  <a:srgbClr val="FFFFFF"/>
                </a:solidFill>
              </a:defRPr>
            </a:lvl4pPr>
            <a:lvl5pPr marL="0" indent="1828800">
              <a:buClrTx/>
              <a:buSzTx/>
              <a:buNone/>
              <a:defRPr sz="2400" cap="all" spc="200">
                <a:solidFill>
                  <a:srgbClr val="FFF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58" name="Rettangolo 13"/>
          <p:cNvSpPr/>
          <p:nvPr/>
        </p:nvSpPr>
        <p:spPr>
          <a:xfrm>
            <a:off x="3752850" y="3469101"/>
            <a:ext cx="5118100" cy="125667"/>
          </a:xfrm>
          <a:prstGeom prst="rect">
            <a:avLst/>
          </a:prstGeom>
          <a:solidFill>
            <a:srgbClr val="242852"/>
          </a:solidFill>
          <a:ln w="12700">
            <a:miter lim="400000"/>
          </a:ln>
        </p:spPr>
        <p:txBody>
          <a:bodyPr lIns="45719" rIns="45719" anchor="ctr"/>
          <a:lstStyle/>
          <a:p>
            <a:pPr algn="ctr">
              <a:defRPr>
                <a:solidFill>
                  <a:srgbClr val="FFFFFF"/>
                </a:solidFill>
              </a:defRPr>
            </a:pPr>
            <a:endParaRPr/>
          </a:p>
        </p:txBody>
      </p:sp>
      <p:grpSp>
        <p:nvGrpSpPr>
          <p:cNvPr id="62" name="Gruppo 8"/>
          <p:cNvGrpSpPr/>
          <p:nvPr/>
        </p:nvGrpSpPr>
        <p:grpSpPr>
          <a:xfrm>
            <a:off x="-1" y="6133244"/>
            <a:ext cx="12192002" cy="714133"/>
            <a:chOff x="0" y="0"/>
            <a:chExt cx="12192000" cy="714132"/>
          </a:xfrm>
        </p:grpSpPr>
        <p:sp>
          <p:nvSpPr>
            <p:cNvPr id="59" name="Rettangolo 9"/>
            <p:cNvSpPr/>
            <p:nvPr/>
          </p:nvSpPr>
          <p:spPr>
            <a:xfrm rot="16200000">
              <a:off x="6073140" y="-6073141"/>
              <a:ext cx="45720" cy="12192001"/>
            </a:xfrm>
            <a:prstGeom prst="rect">
              <a:avLst/>
            </a:prstGeom>
            <a:solidFill>
              <a:srgbClr val="FFC0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0" name="Rettangolo 15"/>
            <p:cNvSpPr/>
            <p:nvPr/>
          </p:nvSpPr>
          <p:spPr>
            <a:xfrm rot="16200000">
              <a:off x="6044045" y="-6002483"/>
              <a:ext cx="103911" cy="12192001"/>
            </a:xfrm>
            <a:prstGeom prst="rect">
              <a:avLst/>
            </a:prstGeom>
            <a:solidFill>
              <a:srgbClr val="2E3D9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61" name="Immagine 16" descr="Immagine 16"/>
            <p:cNvPicPr>
              <a:picLocks noChangeAspect="1"/>
            </p:cNvPicPr>
            <p:nvPr/>
          </p:nvPicPr>
          <p:blipFill>
            <a:blip r:embed="rId3"/>
            <a:stretch>
              <a:fillRect/>
            </a:stretch>
          </p:blipFill>
          <p:spPr>
            <a:xfrm>
              <a:off x="0" y="145173"/>
              <a:ext cx="12192000" cy="568960"/>
            </a:xfrm>
            <a:prstGeom prst="rect">
              <a:avLst/>
            </a:prstGeom>
            <a:ln w="12700" cap="flat">
              <a:noFill/>
              <a:miter lim="400000"/>
            </a:ln>
            <a:effectLst/>
          </p:spPr>
        </p:pic>
      </p:grpSp>
      <p:sp>
        <p:nvSpPr>
          <p:cNvPr id="6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Intestazione della sezione">
    <p:spTree>
      <p:nvGrpSpPr>
        <p:cNvPr id="1" name=""/>
        <p:cNvGrpSpPr/>
        <p:nvPr/>
      </p:nvGrpSpPr>
      <p:grpSpPr>
        <a:xfrm>
          <a:off x="0" y="0"/>
          <a:ext cx="0" cy="0"/>
          <a:chOff x="0" y="0"/>
          <a:chExt cx="0" cy="0"/>
        </a:xfrm>
      </p:grpSpPr>
      <p:sp>
        <p:nvSpPr>
          <p:cNvPr id="70" name="Segnaposto immagine 9"/>
          <p:cNvSpPr>
            <a:spLocks noGrp="1"/>
          </p:cNvSpPr>
          <p:nvPr>
            <p:ph type="pic" idx="21"/>
          </p:nvPr>
        </p:nvSpPr>
        <p:spPr>
          <a:xfrm>
            <a:off x="0" y="0"/>
            <a:ext cx="12192000" cy="6858000"/>
          </a:xfrm>
          <a:prstGeom prst="rect">
            <a:avLst/>
          </a:prstGeom>
        </p:spPr>
        <p:txBody>
          <a:bodyPr lIns="91439" tIns="45719" rIns="91439" bIns="45719">
            <a:noAutofit/>
          </a:bodyPr>
          <a:lstStyle/>
          <a:p>
            <a:endParaRPr/>
          </a:p>
        </p:txBody>
      </p:sp>
      <p:sp>
        <p:nvSpPr>
          <p:cNvPr id="71" name="Rettangolo 12"/>
          <p:cNvSpPr/>
          <p:nvPr/>
        </p:nvSpPr>
        <p:spPr>
          <a:xfrm>
            <a:off x="1735138" y="3568700"/>
            <a:ext cx="8721726" cy="2308225"/>
          </a:xfrm>
          <a:prstGeom prst="rect">
            <a:avLst/>
          </a:prstGeom>
          <a:solidFill>
            <a:schemeClr val="accent1"/>
          </a:solidFill>
          <a:ln w="12700">
            <a:miter lim="400000"/>
          </a:ln>
        </p:spPr>
        <p:txBody>
          <a:bodyPr lIns="45719" rIns="45719" anchor="b"/>
          <a:lstStyle/>
          <a:p>
            <a:pPr algn="ctr">
              <a:defRPr sz="1400">
                <a:solidFill>
                  <a:srgbClr val="FFFFFF"/>
                </a:solidFill>
              </a:defRPr>
            </a:pPr>
            <a:endParaRPr/>
          </a:p>
        </p:txBody>
      </p:sp>
      <p:sp>
        <p:nvSpPr>
          <p:cNvPr id="72" name="Titolo Testo"/>
          <p:cNvSpPr txBox="1">
            <a:spLocks noGrp="1"/>
          </p:cNvSpPr>
          <p:nvPr>
            <p:ph type="title"/>
          </p:nvPr>
        </p:nvSpPr>
        <p:spPr>
          <a:xfrm>
            <a:off x="1930399" y="3746500"/>
            <a:ext cx="8331203" cy="1308100"/>
          </a:xfrm>
          <a:prstGeom prst="rect">
            <a:avLst/>
          </a:prstGeom>
        </p:spPr>
        <p:txBody>
          <a:bodyPr/>
          <a:lstStyle>
            <a:lvl1pPr algn="ctr">
              <a:defRPr>
                <a:solidFill>
                  <a:srgbClr val="FFFFFF"/>
                </a:solidFill>
              </a:defRPr>
            </a:lvl1pPr>
          </a:lstStyle>
          <a:p>
            <a:r>
              <a:t>Titolo Testo</a:t>
            </a:r>
          </a:p>
        </p:txBody>
      </p:sp>
      <p:sp>
        <p:nvSpPr>
          <p:cNvPr id="73" name="Corpo livello uno…"/>
          <p:cNvSpPr txBox="1">
            <a:spLocks noGrp="1"/>
          </p:cNvSpPr>
          <p:nvPr>
            <p:ph type="body" sz="quarter" idx="1"/>
          </p:nvPr>
        </p:nvSpPr>
        <p:spPr>
          <a:xfrm>
            <a:off x="1930400" y="5219700"/>
            <a:ext cx="8331201" cy="586741"/>
          </a:xfrm>
          <a:prstGeom prst="rect">
            <a:avLst/>
          </a:prstGeom>
        </p:spPr>
        <p:txBody>
          <a:bodyPr lIns="45719" tIns="45719" rIns="45719" bIns="45719"/>
          <a:lstStyle>
            <a:lvl1pPr marL="0" indent="0" algn="ctr">
              <a:buClrTx/>
              <a:buSzTx/>
              <a:buNone/>
              <a:defRPr sz="2400" cap="all" spc="200">
                <a:solidFill>
                  <a:srgbClr val="FFFFFF"/>
                </a:solidFill>
              </a:defRPr>
            </a:lvl1pPr>
            <a:lvl2pPr marL="0" indent="457200" algn="ctr">
              <a:buClrTx/>
              <a:buSzTx/>
              <a:buNone/>
              <a:defRPr sz="2400" cap="all" spc="200">
                <a:solidFill>
                  <a:srgbClr val="FFFFFF"/>
                </a:solidFill>
              </a:defRPr>
            </a:lvl2pPr>
            <a:lvl3pPr marL="0" indent="914400" algn="ctr">
              <a:buClrTx/>
              <a:buSzTx/>
              <a:buNone/>
              <a:defRPr sz="2400" cap="all" spc="200">
                <a:solidFill>
                  <a:srgbClr val="FFFFFF"/>
                </a:solidFill>
              </a:defRPr>
            </a:lvl3pPr>
            <a:lvl4pPr marL="0" indent="1371600" algn="ctr">
              <a:buClrTx/>
              <a:buSzTx/>
              <a:buNone/>
              <a:defRPr sz="2400" cap="all" spc="200">
                <a:solidFill>
                  <a:srgbClr val="FFFFFF"/>
                </a:solidFill>
              </a:defRPr>
            </a:lvl4pPr>
            <a:lvl5pPr marL="0" indent="1828800" algn="ctr">
              <a:buClrTx/>
              <a:buSzTx/>
              <a:buNone/>
              <a:defRPr sz="2400" cap="all" spc="200">
                <a:solidFill>
                  <a:srgbClr val="FFF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74" name="Rettangolo 13"/>
          <p:cNvSpPr/>
          <p:nvPr/>
        </p:nvSpPr>
        <p:spPr>
          <a:xfrm>
            <a:off x="3536950" y="3469101"/>
            <a:ext cx="5118100" cy="125667"/>
          </a:xfrm>
          <a:prstGeom prst="rect">
            <a:avLst/>
          </a:prstGeom>
          <a:solidFill>
            <a:srgbClr val="242852"/>
          </a:solidFill>
          <a:ln w="12700">
            <a:miter lim="400000"/>
          </a:ln>
        </p:spPr>
        <p:txBody>
          <a:bodyPr lIns="45719" rIns="45719" anchor="ctr"/>
          <a:lstStyle/>
          <a:p>
            <a:pPr algn="ctr">
              <a:defRPr>
                <a:solidFill>
                  <a:srgbClr val="FFFFFF"/>
                </a:solidFill>
              </a:defRPr>
            </a:pPr>
            <a:endParaRPr/>
          </a:p>
        </p:txBody>
      </p:sp>
      <p:grpSp>
        <p:nvGrpSpPr>
          <p:cNvPr id="78" name="Gruppo 3"/>
          <p:cNvGrpSpPr/>
          <p:nvPr/>
        </p:nvGrpSpPr>
        <p:grpSpPr>
          <a:xfrm>
            <a:off x="-1" y="6133244"/>
            <a:ext cx="12192002" cy="714133"/>
            <a:chOff x="0" y="0"/>
            <a:chExt cx="12192000" cy="714132"/>
          </a:xfrm>
        </p:grpSpPr>
        <p:sp>
          <p:nvSpPr>
            <p:cNvPr id="75" name="Rettangolo 4"/>
            <p:cNvSpPr/>
            <p:nvPr/>
          </p:nvSpPr>
          <p:spPr>
            <a:xfrm rot="16200000">
              <a:off x="6073140" y="-6073141"/>
              <a:ext cx="45720" cy="12192001"/>
            </a:xfrm>
            <a:prstGeom prst="rect">
              <a:avLst/>
            </a:prstGeom>
            <a:solidFill>
              <a:srgbClr val="FFC0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6" name="Rettangolo 5"/>
            <p:cNvSpPr/>
            <p:nvPr/>
          </p:nvSpPr>
          <p:spPr>
            <a:xfrm rot="16200000">
              <a:off x="6044045" y="-6002483"/>
              <a:ext cx="103911" cy="12192001"/>
            </a:xfrm>
            <a:prstGeom prst="rect">
              <a:avLst/>
            </a:prstGeom>
            <a:solidFill>
              <a:srgbClr val="2E3D9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77" name="Immagine 8" descr="Immagine 8"/>
            <p:cNvPicPr>
              <a:picLocks noChangeAspect="1"/>
            </p:cNvPicPr>
            <p:nvPr/>
          </p:nvPicPr>
          <p:blipFill>
            <a:blip r:embed="rId2"/>
            <a:stretch>
              <a:fillRect/>
            </a:stretch>
          </p:blipFill>
          <p:spPr>
            <a:xfrm>
              <a:off x="0" y="145173"/>
              <a:ext cx="12192000" cy="568960"/>
            </a:xfrm>
            <a:prstGeom prst="rect">
              <a:avLst/>
            </a:prstGeom>
            <a:ln w="12700" cap="flat">
              <a:noFill/>
              <a:miter lim="400000"/>
            </a:ln>
            <a:effectLst/>
          </p:spPr>
        </p:pic>
      </p:grpSp>
      <p:sp>
        <p:nvSpPr>
          <p:cNvPr id="7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86" name="Titolo Testo"/>
          <p:cNvSpPr txBox="1">
            <a:spLocks noGrp="1"/>
          </p:cNvSpPr>
          <p:nvPr>
            <p:ph type="title"/>
          </p:nvPr>
        </p:nvSpPr>
        <p:spPr>
          <a:prstGeom prst="rect">
            <a:avLst/>
          </a:prstGeom>
        </p:spPr>
        <p:txBody>
          <a:bodyPr/>
          <a:lstStyle/>
          <a:p>
            <a:r>
              <a:t>Titolo Testo</a:t>
            </a:r>
          </a:p>
        </p:txBody>
      </p:sp>
      <p:sp>
        <p:nvSpPr>
          <p:cNvPr id="87" name="Corpo livello uno…"/>
          <p:cNvSpPr txBox="1">
            <a:spLocks noGrp="1"/>
          </p:cNvSpPr>
          <p:nvPr>
            <p:ph type="body" sz="half" idx="1"/>
          </p:nvPr>
        </p:nvSpPr>
        <p:spPr>
          <a:xfrm>
            <a:off x="1097280" y="2120900"/>
            <a:ext cx="4639737" cy="3748193"/>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8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95" name="Titolo Testo"/>
          <p:cNvSpPr txBox="1">
            <a:spLocks noGrp="1"/>
          </p:cNvSpPr>
          <p:nvPr>
            <p:ph type="title"/>
          </p:nvPr>
        </p:nvSpPr>
        <p:spPr>
          <a:prstGeom prst="rect">
            <a:avLst/>
          </a:prstGeom>
        </p:spPr>
        <p:txBody>
          <a:bodyPr/>
          <a:lstStyle/>
          <a:p>
            <a:r>
              <a:t>Titolo Testo</a:t>
            </a:r>
          </a:p>
        </p:txBody>
      </p:sp>
      <p:sp>
        <p:nvSpPr>
          <p:cNvPr id="96" name="Corpo livello uno…"/>
          <p:cNvSpPr txBox="1">
            <a:spLocks noGrp="1"/>
          </p:cNvSpPr>
          <p:nvPr>
            <p:ph type="body" sz="quarter" idx="1"/>
          </p:nvPr>
        </p:nvSpPr>
        <p:spPr>
          <a:xfrm>
            <a:off x="1097280" y="2057400"/>
            <a:ext cx="4639737" cy="736282"/>
          </a:xfrm>
          <a:prstGeom prst="rect">
            <a:avLst/>
          </a:prstGeom>
        </p:spPr>
        <p:txBody>
          <a:bodyPr lIns="45719" tIns="45719" rIns="45719" bIns="45719" anchor="ctr"/>
          <a:lstStyle>
            <a:lvl1pPr marL="0" indent="0">
              <a:buClrTx/>
              <a:buSzTx/>
              <a:buNone/>
              <a:defRPr sz="2400" b="1" cap="all">
                <a:solidFill>
                  <a:schemeClr val="accent1"/>
                </a:solidFill>
              </a:defRPr>
            </a:lvl1pPr>
            <a:lvl2pPr marL="0" indent="457200">
              <a:buClrTx/>
              <a:buSzTx/>
              <a:buNone/>
              <a:defRPr sz="2400" b="1" cap="all">
                <a:solidFill>
                  <a:schemeClr val="accent1"/>
                </a:solidFill>
              </a:defRPr>
            </a:lvl2pPr>
            <a:lvl3pPr marL="0" indent="914400">
              <a:buClrTx/>
              <a:buSzTx/>
              <a:buNone/>
              <a:defRPr sz="2400" b="1" cap="all">
                <a:solidFill>
                  <a:schemeClr val="accent1"/>
                </a:solidFill>
              </a:defRPr>
            </a:lvl3pPr>
            <a:lvl4pPr marL="0" indent="1371600">
              <a:buClrTx/>
              <a:buSzTx/>
              <a:buNone/>
              <a:defRPr sz="2400" b="1" cap="all">
                <a:solidFill>
                  <a:schemeClr val="accent1"/>
                </a:solidFill>
              </a:defRPr>
            </a:lvl4pPr>
            <a:lvl5pPr marL="0" indent="1828800">
              <a:buClrTx/>
              <a:buSzTx/>
              <a:buNone/>
              <a:defRPr sz="2400" b="1" cap="all">
                <a:solidFill>
                  <a:schemeClr val="accent1"/>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97" name="Segnaposto testo 4"/>
          <p:cNvSpPr>
            <a:spLocks noGrp="1"/>
          </p:cNvSpPr>
          <p:nvPr>
            <p:ph type="body" sz="quarter" idx="21"/>
          </p:nvPr>
        </p:nvSpPr>
        <p:spPr>
          <a:xfrm>
            <a:off x="6515944" y="2057400"/>
            <a:ext cx="4639737" cy="736282"/>
          </a:xfrm>
          <a:prstGeom prst="rect">
            <a:avLst/>
          </a:prstGeom>
        </p:spPr>
        <p:txBody>
          <a:bodyPr lIns="45719" tIns="45719" rIns="45719" bIns="45719" anchor="ctr"/>
          <a:lstStyle/>
          <a:p>
            <a:pPr marL="0" indent="0">
              <a:buClrTx/>
              <a:buSzTx/>
              <a:buNone/>
              <a:defRPr sz="2400" b="1" cap="all">
                <a:solidFill>
                  <a:schemeClr val="accent1"/>
                </a:solidFill>
              </a:defRPr>
            </a:pPr>
            <a:endParaRPr/>
          </a:p>
        </p:txBody>
      </p:sp>
      <p:sp>
        <p:nvSpPr>
          <p:cNvPr id="9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105" name="Titolo Testo"/>
          <p:cNvSpPr txBox="1">
            <a:spLocks noGrp="1"/>
          </p:cNvSpPr>
          <p:nvPr>
            <p:ph type="title"/>
          </p:nvPr>
        </p:nvSpPr>
        <p:spPr>
          <a:prstGeom prst="rect">
            <a:avLst/>
          </a:prstGeom>
        </p:spPr>
        <p:txBody>
          <a:bodyPr/>
          <a:lstStyle/>
          <a:p>
            <a:r>
              <a:t>Titolo Testo</a:t>
            </a:r>
          </a:p>
        </p:txBody>
      </p:sp>
      <p:sp>
        <p:nvSpPr>
          <p:cNvPr id="10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Vuoto">
    <p:spTree>
      <p:nvGrpSpPr>
        <p:cNvPr id="1" name=""/>
        <p:cNvGrpSpPr/>
        <p:nvPr/>
      </p:nvGrpSpPr>
      <p:grpSpPr>
        <a:xfrm>
          <a:off x="0" y="0"/>
          <a:ext cx="0" cy="0"/>
          <a:chOff x="0" y="0"/>
          <a:chExt cx="0" cy="0"/>
        </a:xfrm>
      </p:grpSpPr>
      <p:grpSp>
        <p:nvGrpSpPr>
          <p:cNvPr id="116" name="Gruppo 19"/>
          <p:cNvGrpSpPr/>
          <p:nvPr/>
        </p:nvGrpSpPr>
        <p:grpSpPr>
          <a:xfrm>
            <a:off x="-1" y="6133244"/>
            <a:ext cx="12192002" cy="714133"/>
            <a:chOff x="0" y="0"/>
            <a:chExt cx="12192000" cy="714132"/>
          </a:xfrm>
        </p:grpSpPr>
        <p:sp>
          <p:nvSpPr>
            <p:cNvPr id="113" name="Rettangolo 9"/>
            <p:cNvSpPr/>
            <p:nvPr/>
          </p:nvSpPr>
          <p:spPr>
            <a:xfrm rot="16200000">
              <a:off x="6073140" y="-6073141"/>
              <a:ext cx="45720" cy="12192001"/>
            </a:xfrm>
            <a:prstGeom prst="rect">
              <a:avLst/>
            </a:prstGeom>
            <a:solidFill>
              <a:srgbClr val="FFC0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4" name="Rettangolo 8"/>
            <p:cNvSpPr/>
            <p:nvPr/>
          </p:nvSpPr>
          <p:spPr>
            <a:xfrm rot="16200000">
              <a:off x="6044045" y="-6002483"/>
              <a:ext cx="103911" cy="12192001"/>
            </a:xfrm>
            <a:prstGeom prst="rect">
              <a:avLst/>
            </a:prstGeom>
            <a:solidFill>
              <a:srgbClr val="2E3D9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115" name="Immagine 11" descr="Immagine 11"/>
            <p:cNvPicPr>
              <a:picLocks noChangeAspect="1"/>
            </p:cNvPicPr>
            <p:nvPr/>
          </p:nvPicPr>
          <p:blipFill>
            <a:blip r:embed="rId2"/>
            <a:stretch>
              <a:fillRect/>
            </a:stretch>
          </p:blipFill>
          <p:spPr>
            <a:xfrm>
              <a:off x="0" y="145173"/>
              <a:ext cx="12192000" cy="568960"/>
            </a:xfrm>
            <a:prstGeom prst="rect">
              <a:avLst/>
            </a:prstGeom>
            <a:ln w="12700" cap="flat">
              <a:noFill/>
              <a:miter lim="400000"/>
            </a:ln>
            <a:effectLst/>
          </p:spPr>
        </p:pic>
      </p:grpSp>
      <p:grpSp>
        <p:nvGrpSpPr>
          <p:cNvPr id="119" name="Gruppo 18"/>
          <p:cNvGrpSpPr/>
          <p:nvPr/>
        </p:nvGrpSpPr>
        <p:grpSpPr>
          <a:xfrm>
            <a:off x="8166734" y="10622"/>
            <a:ext cx="2857501" cy="6119552"/>
            <a:chOff x="0" y="0"/>
            <a:chExt cx="2857500" cy="6119550"/>
          </a:xfrm>
        </p:grpSpPr>
        <p:sp>
          <p:nvSpPr>
            <p:cNvPr id="117" name="Parallelogramma 14"/>
            <p:cNvSpPr/>
            <p:nvPr/>
          </p:nvSpPr>
          <p:spPr>
            <a:xfrm>
              <a:off x="0" y="-1"/>
              <a:ext cx="2857500" cy="6119552"/>
            </a:xfrm>
            <a:prstGeom prst="rect">
              <a:avLst/>
            </a:prstGeom>
            <a:solidFill>
              <a:srgbClr val="FBFCF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118" name="Immagine 17" descr="Immagine 17"/>
            <p:cNvPicPr>
              <a:picLocks noChangeAspect="1"/>
            </p:cNvPicPr>
            <p:nvPr/>
          </p:nvPicPr>
          <p:blipFill>
            <a:blip r:embed="rId3"/>
            <a:stretch>
              <a:fillRect/>
            </a:stretch>
          </p:blipFill>
          <p:spPr>
            <a:xfrm>
              <a:off x="4" y="569573"/>
              <a:ext cx="2831283" cy="4929685"/>
            </a:xfrm>
            <a:prstGeom prst="rect">
              <a:avLst/>
            </a:prstGeom>
            <a:ln w="12700" cap="flat">
              <a:noFill/>
              <a:miter lim="400000"/>
            </a:ln>
            <a:effectLst/>
          </p:spPr>
        </p:pic>
      </p:grpSp>
      <p:sp>
        <p:nvSpPr>
          <p:cNvPr id="120" name="Numero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tangolo 7"/>
          <p:cNvSpPr/>
          <p:nvPr/>
        </p:nvSpPr>
        <p:spPr>
          <a:xfrm>
            <a:off x="0" y="1011980"/>
            <a:ext cx="1036320" cy="6858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grpSp>
        <p:nvGrpSpPr>
          <p:cNvPr id="5" name="Gruppo 11"/>
          <p:cNvGrpSpPr/>
          <p:nvPr/>
        </p:nvGrpSpPr>
        <p:grpSpPr>
          <a:xfrm>
            <a:off x="8166734" y="10622"/>
            <a:ext cx="2857501" cy="6847376"/>
            <a:chOff x="0" y="0"/>
            <a:chExt cx="2857500" cy="6847375"/>
          </a:xfrm>
        </p:grpSpPr>
        <p:sp>
          <p:nvSpPr>
            <p:cNvPr id="3" name="Parallelogramma 14"/>
            <p:cNvSpPr/>
            <p:nvPr/>
          </p:nvSpPr>
          <p:spPr>
            <a:xfrm>
              <a:off x="0" y="0"/>
              <a:ext cx="2857500" cy="6847376"/>
            </a:xfrm>
            <a:prstGeom prst="rect">
              <a:avLst/>
            </a:prstGeom>
            <a:solidFill>
              <a:srgbClr val="FBFCF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4" name="Immagine 9" descr="Immagine 9"/>
            <p:cNvPicPr>
              <a:picLocks noChangeAspect="1"/>
            </p:cNvPicPr>
            <p:nvPr/>
          </p:nvPicPr>
          <p:blipFill>
            <a:blip r:embed="rId20"/>
            <a:stretch>
              <a:fillRect/>
            </a:stretch>
          </p:blipFill>
          <p:spPr>
            <a:xfrm>
              <a:off x="4" y="569574"/>
              <a:ext cx="2831283" cy="4929684"/>
            </a:xfrm>
            <a:prstGeom prst="rect">
              <a:avLst/>
            </a:prstGeom>
            <a:ln w="12700" cap="flat">
              <a:noFill/>
              <a:miter lim="400000"/>
            </a:ln>
            <a:effectLst/>
          </p:spPr>
        </p:pic>
      </p:grpSp>
      <p:sp>
        <p:nvSpPr>
          <p:cNvPr id="6" name="Titolo Testo"/>
          <p:cNvSpPr txBox="1">
            <a:spLocks noGrp="1"/>
          </p:cNvSpPr>
          <p:nvPr>
            <p:ph type="title"/>
          </p:nvPr>
        </p:nvSpPr>
        <p:spPr>
          <a:xfrm>
            <a:off x="1097280" y="286603"/>
            <a:ext cx="10058401" cy="145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Titolo Testo</a:t>
            </a:r>
          </a:p>
        </p:txBody>
      </p:sp>
      <p:grpSp>
        <p:nvGrpSpPr>
          <p:cNvPr id="10" name="Gruppo 2"/>
          <p:cNvGrpSpPr/>
          <p:nvPr/>
        </p:nvGrpSpPr>
        <p:grpSpPr>
          <a:xfrm>
            <a:off x="-1" y="6133244"/>
            <a:ext cx="12192002" cy="714133"/>
            <a:chOff x="0" y="0"/>
            <a:chExt cx="12192000" cy="714132"/>
          </a:xfrm>
        </p:grpSpPr>
        <p:sp>
          <p:nvSpPr>
            <p:cNvPr id="7" name="Rettangolo 3"/>
            <p:cNvSpPr/>
            <p:nvPr/>
          </p:nvSpPr>
          <p:spPr>
            <a:xfrm rot="16200000">
              <a:off x="6073140" y="-6073141"/>
              <a:ext cx="45720" cy="12192001"/>
            </a:xfrm>
            <a:prstGeom prst="rect">
              <a:avLst/>
            </a:prstGeom>
            <a:solidFill>
              <a:srgbClr val="FFC0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ttangolo 4"/>
            <p:cNvSpPr/>
            <p:nvPr/>
          </p:nvSpPr>
          <p:spPr>
            <a:xfrm rot="16200000">
              <a:off x="6044045" y="-6002483"/>
              <a:ext cx="103911" cy="12192001"/>
            </a:xfrm>
            <a:prstGeom prst="rect">
              <a:avLst/>
            </a:prstGeom>
            <a:solidFill>
              <a:srgbClr val="2E3D9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9" name="Immagine 8" descr="Immagine 8"/>
            <p:cNvPicPr>
              <a:picLocks noChangeAspect="1"/>
            </p:cNvPicPr>
            <p:nvPr/>
          </p:nvPicPr>
          <p:blipFill>
            <a:blip r:embed="rId21"/>
            <a:stretch>
              <a:fillRect/>
            </a:stretch>
          </p:blipFill>
          <p:spPr>
            <a:xfrm>
              <a:off x="0" y="145173"/>
              <a:ext cx="12192000" cy="568960"/>
            </a:xfrm>
            <a:prstGeom prst="rect">
              <a:avLst/>
            </a:prstGeom>
            <a:ln w="12700" cap="flat">
              <a:noFill/>
              <a:miter lim="400000"/>
            </a:ln>
            <a:effectLst/>
          </p:spPr>
        </p:pic>
      </p:grpSp>
      <p:sp>
        <p:nvSpPr>
          <p:cNvPr id="11" name="Corpo livello uno…"/>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12" name="Numero diapositiva"/>
          <p:cNvSpPr txBox="1">
            <a:spLocks noGrp="1"/>
          </p:cNvSpPr>
          <p:nvPr>
            <p:ph type="sldNum" sz="quarter" idx="2"/>
          </p:nvPr>
        </p:nvSpPr>
        <p:spPr>
          <a:xfrm>
            <a:off x="10922803" y="6515144"/>
            <a:ext cx="232877" cy="228512"/>
          </a:xfrm>
          <a:prstGeom prst="rect">
            <a:avLst/>
          </a:prstGeom>
          <a:ln w="12700">
            <a:miter lim="400000"/>
          </a:ln>
        </p:spPr>
        <p:txBody>
          <a:bodyPr wrap="none" lIns="45719" rIns="45719" anchor="ctr">
            <a:spAutoFit/>
          </a:bodyPr>
          <a:lstStyle>
            <a:lvl1pPr algn="r">
              <a:defRPr sz="1000">
                <a:solidFill>
                  <a:srgbClr val="404040"/>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914400" rtl="0" latinLnBrk="0">
        <a:lnSpc>
          <a:spcPct val="90000"/>
        </a:lnSpc>
        <a:spcBef>
          <a:spcPts val="0"/>
        </a:spcBef>
        <a:spcAft>
          <a:spcPts val="0"/>
        </a:spcAft>
        <a:buClrTx/>
        <a:buSzTx/>
        <a:buFontTx/>
        <a:buNone/>
        <a:tabLst/>
        <a:defRPr sz="4800" b="1" i="0" u="none" strike="noStrike" cap="none" spc="-50" baseline="0">
          <a:solidFill>
            <a:srgbClr val="40404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800" b="1" i="0" u="none" strike="noStrike" cap="none" spc="-50" baseline="0">
          <a:solidFill>
            <a:srgbClr val="40404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800" b="1" i="0" u="none" strike="noStrike" cap="none" spc="-50" baseline="0">
          <a:solidFill>
            <a:srgbClr val="40404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800" b="1" i="0" u="none" strike="noStrike" cap="none" spc="-50" baseline="0">
          <a:solidFill>
            <a:srgbClr val="40404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800" b="1" i="0" u="none" strike="noStrike" cap="none" spc="-50" baseline="0">
          <a:solidFill>
            <a:srgbClr val="40404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800" b="1" i="0" u="none" strike="noStrike" cap="none" spc="-50" baseline="0">
          <a:solidFill>
            <a:srgbClr val="40404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800" b="1" i="0" u="none" strike="noStrike" cap="none" spc="-50" baseline="0">
          <a:solidFill>
            <a:srgbClr val="40404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800" b="1" i="0" u="none" strike="noStrike" cap="none" spc="-50" baseline="0">
          <a:solidFill>
            <a:srgbClr val="40404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800" b="1" i="0" u="none" strike="noStrike" cap="none" spc="-50" baseline="0">
          <a:solidFill>
            <a:srgbClr val="404040"/>
          </a:solidFill>
          <a:uFillTx/>
          <a:latin typeface="+mj-lt"/>
          <a:ea typeface="+mj-ea"/>
          <a:cs typeface="+mj-cs"/>
          <a:sym typeface="Calibri"/>
        </a:defRPr>
      </a:lvl9pPr>
    </p:titleStyle>
    <p:bodyStyle>
      <a:lvl1pPr marL="266700" marR="0" indent="-266700" algn="l" defTabSz="914400" rtl="0" latinLnBrk="0">
        <a:lnSpc>
          <a:spcPct val="100000"/>
        </a:lnSpc>
        <a:spcBef>
          <a:spcPts val="1200"/>
        </a:spcBef>
        <a:spcAft>
          <a:spcPts val="0"/>
        </a:spcAft>
        <a:buClr>
          <a:schemeClr val="accent1"/>
        </a:buClr>
        <a:buSzPct val="100000"/>
        <a:buFontTx/>
        <a:buChar char="▪"/>
        <a:tabLst/>
        <a:defRPr sz="2000" b="0" i="0" u="none" strike="noStrike" cap="none" spc="0" baseline="0">
          <a:solidFill>
            <a:srgbClr val="404040"/>
          </a:solidFill>
          <a:uFillTx/>
          <a:latin typeface="+mj-lt"/>
          <a:ea typeface="+mj-ea"/>
          <a:cs typeface="+mj-cs"/>
          <a:sym typeface="Calibri"/>
        </a:defRPr>
      </a:lvl1pPr>
      <a:lvl2pPr marL="404368" marR="0" indent="-203200" algn="l" defTabSz="914400" rtl="0" latinLnBrk="0">
        <a:lnSpc>
          <a:spcPct val="100000"/>
        </a:lnSpc>
        <a:spcBef>
          <a:spcPts val="1200"/>
        </a:spcBef>
        <a:spcAft>
          <a:spcPts val="0"/>
        </a:spcAft>
        <a:buClr>
          <a:schemeClr val="accent1"/>
        </a:buClr>
        <a:buSzPct val="100000"/>
        <a:buFontTx/>
        <a:buChar char="▪"/>
        <a:tabLst/>
        <a:defRPr sz="2000" b="0" i="0" u="none" strike="noStrike" cap="none" spc="0" baseline="0">
          <a:solidFill>
            <a:srgbClr val="404040"/>
          </a:solidFill>
          <a:uFillTx/>
          <a:latin typeface="+mj-lt"/>
          <a:ea typeface="+mj-ea"/>
          <a:cs typeface="+mj-cs"/>
          <a:sym typeface="Calibri"/>
        </a:defRPr>
      </a:lvl2pPr>
      <a:lvl3pPr marL="645305" marR="0" indent="-261257" algn="l" defTabSz="914400" rtl="0" latinLnBrk="0">
        <a:lnSpc>
          <a:spcPct val="100000"/>
        </a:lnSpc>
        <a:spcBef>
          <a:spcPts val="1200"/>
        </a:spcBef>
        <a:spcAft>
          <a:spcPts val="0"/>
        </a:spcAft>
        <a:buClr>
          <a:schemeClr val="accent1"/>
        </a:buClr>
        <a:buSzPct val="100000"/>
        <a:buFontTx/>
        <a:buChar char="▪"/>
        <a:tabLst/>
        <a:defRPr sz="2000" b="0" i="0" u="none" strike="noStrike" cap="none" spc="0" baseline="0">
          <a:solidFill>
            <a:srgbClr val="404040"/>
          </a:solidFill>
          <a:uFillTx/>
          <a:latin typeface="+mj-lt"/>
          <a:ea typeface="+mj-ea"/>
          <a:cs typeface="+mj-cs"/>
          <a:sym typeface="Calibri"/>
        </a:defRPr>
      </a:lvl3pPr>
      <a:lvl4pPr marL="828185" marR="0" indent="-261257" algn="l" defTabSz="914400" rtl="0" latinLnBrk="0">
        <a:lnSpc>
          <a:spcPct val="100000"/>
        </a:lnSpc>
        <a:spcBef>
          <a:spcPts val="1200"/>
        </a:spcBef>
        <a:spcAft>
          <a:spcPts val="0"/>
        </a:spcAft>
        <a:buClr>
          <a:schemeClr val="accent1"/>
        </a:buClr>
        <a:buSzPct val="100000"/>
        <a:buFontTx/>
        <a:buChar char="▪"/>
        <a:tabLst/>
        <a:defRPr sz="2000" b="0" i="0" u="none" strike="noStrike" cap="none" spc="0" baseline="0">
          <a:solidFill>
            <a:srgbClr val="404040"/>
          </a:solidFill>
          <a:uFillTx/>
          <a:latin typeface="+mj-lt"/>
          <a:ea typeface="+mj-ea"/>
          <a:cs typeface="+mj-cs"/>
          <a:sym typeface="Calibri"/>
        </a:defRPr>
      </a:lvl4pPr>
      <a:lvl5pPr marL="1011065" marR="0" indent="-261257" algn="l" defTabSz="914400" rtl="0" latinLnBrk="0">
        <a:lnSpc>
          <a:spcPct val="100000"/>
        </a:lnSpc>
        <a:spcBef>
          <a:spcPts val="1200"/>
        </a:spcBef>
        <a:spcAft>
          <a:spcPts val="0"/>
        </a:spcAft>
        <a:buClr>
          <a:schemeClr val="accent1"/>
        </a:buClr>
        <a:buSzPct val="100000"/>
        <a:buFontTx/>
        <a:buChar char="▪"/>
        <a:tabLst/>
        <a:defRPr sz="2000" b="0" i="0" u="none" strike="noStrike" cap="none" spc="0" baseline="0">
          <a:solidFill>
            <a:srgbClr val="404040"/>
          </a:solidFill>
          <a:uFillTx/>
          <a:latin typeface="+mj-lt"/>
          <a:ea typeface="+mj-ea"/>
          <a:cs typeface="+mj-cs"/>
          <a:sym typeface="Calibri"/>
        </a:defRPr>
      </a:lvl5pPr>
      <a:lvl6pPr marL="1197971" marR="0" indent="-326571" algn="l" defTabSz="914400" rtl="0" latinLnBrk="0">
        <a:lnSpc>
          <a:spcPct val="100000"/>
        </a:lnSpc>
        <a:spcBef>
          <a:spcPts val="1200"/>
        </a:spcBef>
        <a:spcAft>
          <a:spcPts val="0"/>
        </a:spcAft>
        <a:buClr>
          <a:schemeClr val="accent1"/>
        </a:buClr>
        <a:buSzPct val="100000"/>
        <a:buFontTx/>
        <a:buChar char="◦"/>
        <a:tabLst/>
        <a:defRPr sz="2000" b="0" i="0" u="none" strike="noStrike" cap="none" spc="0" baseline="0">
          <a:solidFill>
            <a:srgbClr val="404040"/>
          </a:solidFill>
          <a:uFillTx/>
          <a:latin typeface="+mj-lt"/>
          <a:ea typeface="+mj-ea"/>
          <a:cs typeface="+mj-cs"/>
          <a:sym typeface="Calibri"/>
        </a:defRPr>
      </a:lvl6pPr>
      <a:lvl7pPr marL="1397971" marR="0" indent="-326571" algn="l" defTabSz="914400" rtl="0" latinLnBrk="0">
        <a:lnSpc>
          <a:spcPct val="100000"/>
        </a:lnSpc>
        <a:spcBef>
          <a:spcPts val="1200"/>
        </a:spcBef>
        <a:spcAft>
          <a:spcPts val="0"/>
        </a:spcAft>
        <a:buClr>
          <a:schemeClr val="accent1"/>
        </a:buClr>
        <a:buSzPct val="100000"/>
        <a:buFontTx/>
        <a:buChar char="◦"/>
        <a:tabLst/>
        <a:defRPr sz="2000" b="0" i="0" u="none" strike="noStrike" cap="none" spc="0" baseline="0">
          <a:solidFill>
            <a:srgbClr val="404040"/>
          </a:solidFill>
          <a:uFillTx/>
          <a:latin typeface="+mj-lt"/>
          <a:ea typeface="+mj-ea"/>
          <a:cs typeface="+mj-cs"/>
          <a:sym typeface="Calibri"/>
        </a:defRPr>
      </a:lvl7pPr>
      <a:lvl8pPr marL="1597971" marR="0" indent="-326571" algn="l" defTabSz="914400" rtl="0" latinLnBrk="0">
        <a:lnSpc>
          <a:spcPct val="100000"/>
        </a:lnSpc>
        <a:spcBef>
          <a:spcPts val="1200"/>
        </a:spcBef>
        <a:spcAft>
          <a:spcPts val="0"/>
        </a:spcAft>
        <a:buClr>
          <a:schemeClr val="accent1"/>
        </a:buClr>
        <a:buSzPct val="100000"/>
        <a:buFontTx/>
        <a:buChar char="◦"/>
        <a:tabLst/>
        <a:defRPr sz="2000" b="0" i="0" u="none" strike="noStrike" cap="none" spc="0" baseline="0">
          <a:solidFill>
            <a:srgbClr val="404040"/>
          </a:solidFill>
          <a:uFillTx/>
          <a:latin typeface="+mj-lt"/>
          <a:ea typeface="+mj-ea"/>
          <a:cs typeface="+mj-cs"/>
          <a:sym typeface="Calibri"/>
        </a:defRPr>
      </a:lvl8pPr>
      <a:lvl9pPr marL="1797971" marR="0" indent="-326571" algn="l" defTabSz="914400" rtl="0" latinLnBrk="0">
        <a:lnSpc>
          <a:spcPct val="100000"/>
        </a:lnSpc>
        <a:spcBef>
          <a:spcPts val="1200"/>
        </a:spcBef>
        <a:spcAft>
          <a:spcPts val="0"/>
        </a:spcAft>
        <a:buClr>
          <a:schemeClr val="accent1"/>
        </a:buClr>
        <a:buSzPct val="100000"/>
        <a:buFontTx/>
        <a:buChar char="◦"/>
        <a:tabLst/>
        <a:defRPr sz="2000" b="0" i="0" u="none" strike="noStrike" cap="none" spc="0" baseline="0">
          <a:solidFill>
            <a:srgbClr val="40404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i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itolo 2"/>
          <p:cNvSpPr txBox="1">
            <a:spLocks noGrp="1"/>
          </p:cNvSpPr>
          <p:nvPr>
            <p:ph type="title"/>
          </p:nvPr>
        </p:nvSpPr>
        <p:spPr>
          <a:xfrm>
            <a:off x="6629400" y="758951"/>
            <a:ext cx="4526280" cy="2806370"/>
          </a:xfrm>
          <a:prstGeom prst="rect">
            <a:avLst/>
          </a:prstGeom>
        </p:spPr>
        <p:txBody>
          <a:bodyPr/>
          <a:lstStyle>
            <a:lvl1pPr>
              <a:defRPr sz="3600" b="0" spc="-100"/>
            </a:lvl1pPr>
          </a:lstStyle>
          <a:p>
            <a:r>
              <a:t>L'OAGB NEL PANORAMA BARIATRICO ITALIANO: TREND, DATI E PROSPETTIVE FUTURE</a:t>
            </a:r>
          </a:p>
        </p:txBody>
      </p:sp>
      <p:sp>
        <p:nvSpPr>
          <p:cNvPr id="272" name="Dott. Angelo Michele Schettino…"/>
          <p:cNvSpPr/>
          <p:nvPr/>
        </p:nvSpPr>
        <p:spPr>
          <a:xfrm>
            <a:off x="5941817" y="3798535"/>
            <a:ext cx="5901446" cy="2148837"/>
          </a:xfrm>
          <a:prstGeom prst="rect">
            <a:avLst/>
          </a:prstGeom>
          <a:solidFill>
            <a:srgbClr val="FFFFFF"/>
          </a:solid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defTabSz="584200">
              <a:defRPr sz="2200" b="1">
                <a:solidFill>
                  <a:srgbClr val="FF2600"/>
                </a:solidFill>
                <a:effectLst>
                  <a:outerShdw blurRad="25400" dist="23998" dir="2700000" rotWithShape="0">
                    <a:srgbClr val="000000">
                      <a:alpha val="31033"/>
                    </a:srgbClr>
                  </a:outerShdw>
                </a:effectLst>
                <a:latin typeface="+mn-lt"/>
                <a:ea typeface="+mn-ea"/>
                <a:cs typeface="+mn-cs"/>
                <a:sym typeface="Helvetica"/>
              </a:defRPr>
            </a:pPr>
            <a:r>
              <a:t>Dott. Angelo Michele Schettino</a:t>
            </a:r>
          </a:p>
          <a:p>
            <a:pPr algn="ctr" defTabSz="584200">
              <a:defRPr sz="2200" b="1">
                <a:solidFill>
                  <a:srgbClr val="FF2600"/>
                </a:solidFill>
                <a:effectLst>
                  <a:outerShdw blurRad="25400" dist="23998" dir="2700000" rotWithShape="0">
                    <a:srgbClr val="000000">
                      <a:alpha val="31033"/>
                    </a:srgbClr>
                  </a:outerShdw>
                </a:effectLst>
                <a:latin typeface="+mn-lt"/>
                <a:ea typeface="+mn-ea"/>
                <a:cs typeface="+mn-cs"/>
                <a:sym typeface="Helvetica"/>
              </a:defRPr>
            </a:pPr>
            <a:r>
              <a:t>Responsabile Chirurgia bariatrica</a:t>
            </a:r>
          </a:p>
          <a:p>
            <a:pPr algn="ctr" defTabSz="584200">
              <a:defRPr sz="2200" b="1">
                <a:solidFill>
                  <a:srgbClr val="FF2600"/>
                </a:solidFill>
                <a:effectLst>
                  <a:outerShdw blurRad="25400" dist="23998" dir="2700000" rotWithShape="0">
                    <a:srgbClr val="000000">
                      <a:alpha val="31033"/>
                    </a:srgbClr>
                  </a:outerShdw>
                </a:effectLst>
                <a:latin typeface="+mn-lt"/>
                <a:ea typeface="+mn-ea"/>
                <a:cs typeface="+mn-cs"/>
                <a:sym typeface="Helvetica"/>
              </a:defRPr>
            </a:pPr>
            <a:r>
              <a:t>Ospedale privato accreditato</a:t>
            </a:r>
          </a:p>
          <a:p>
            <a:pPr algn="ctr" defTabSz="584200">
              <a:defRPr sz="2200" b="1">
                <a:solidFill>
                  <a:srgbClr val="E8A40C"/>
                </a:solidFill>
                <a:effectLst>
                  <a:outerShdw blurRad="25400" dist="23998" dir="2700000" rotWithShape="0">
                    <a:srgbClr val="000000">
                      <a:alpha val="31033"/>
                    </a:srgbClr>
                  </a:outerShdw>
                </a:effectLst>
                <a:latin typeface="+mn-lt"/>
                <a:ea typeface="+mn-ea"/>
                <a:cs typeface="+mn-cs"/>
                <a:sym typeface="Helvetica"/>
              </a:defRPr>
            </a:pPr>
            <a:r>
              <a:rPr>
                <a:solidFill>
                  <a:srgbClr val="FF2600"/>
                </a:solidFill>
              </a:rPr>
              <a:t> San Lorenzino Cesena</a:t>
            </a:r>
            <a:br>
              <a:rPr>
                <a:latin typeface="Times Roman"/>
                <a:ea typeface="Times Roman"/>
                <a:cs typeface="Times Roman"/>
                <a:sym typeface="Times Roman"/>
              </a:rPr>
            </a:br>
            <a:endParaRPr>
              <a:latin typeface="Times Roman"/>
              <a:ea typeface="Times Roman"/>
              <a:cs typeface="Times Roman"/>
              <a:sym typeface="Times Roman"/>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Titolo 1"/>
          <p:cNvSpPr txBox="1">
            <a:spLocks noGrp="1"/>
          </p:cNvSpPr>
          <p:nvPr>
            <p:ph type="title"/>
          </p:nvPr>
        </p:nvSpPr>
        <p:spPr>
          <a:prstGeom prst="rect">
            <a:avLst/>
          </a:prstGeom>
        </p:spPr>
        <p:txBody>
          <a:bodyPr/>
          <a:lstStyle>
            <a:lvl1pPr>
              <a:defRPr spc="-100"/>
            </a:lvl1pPr>
          </a:lstStyle>
          <a:p>
            <a:r>
              <a:t>Svantaggi</a:t>
            </a:r>
          </a:p>
        </p:txBody>
      </p:sp>
      <p:pic>
        <p:nvPicPr>
          <p:cNvPr id="318" name="Immagine 7" descr="Immagine 7"/>
          <p:cNvPicPr>
            <a:picLocks noChangeAspect="1"/>
          </p:cNvPicPr>
          <p:nvPr/>
        </p:nvPicPr>
        <p:blipFill>
          <a:blip r:embed="rId3"/>
          <a:stretch>
            <a:fillRect/>
          </a:stretch>
        </p:blipFill>
        <p:spPr>
          <a:xfrm>
            <a:off x="1539961" y="1737360"/>
            <a:ext cx="9112078" cy="4355259"/>
          </a:xfrm>
          <a:prstGeom prst="rect">
            <a:avLst/>
          </a:prstGeom>
          <a:ln w="12700">
            <a:miter lim="400000"/>
          </a:ln>
        </p:spPr>
      </p:pic>
      <p:pic>
        <p:nvPicPr>
          <p:cNvPr id="320" name="Screenshot 2025-10-16 alle 13.53.30.png" descr="Screenshot 2025-10-16 alle 13.53.30.png"/>
          <p:cNvPicPr>
            <a:picLocks noChangeAspect="1"/>
          </p:cNvPicPr>
          <p:nvPr/>
        </p:nvPicPr>
        <p:blipFill>
          <a:blip r:embed="rId4"/>
          <a:stretch>
            <a:fillRect/>
          </a:stretch>
        </p:blipFill>
        <p:spPr>
          <a:xfrm>
            <a:off x="4260766" y="286603"/>
            <a:ext cx="3670468" cy="1450757"/>
          </a:xfrm>
          <a:prstGeom prst="rect">
            <a:avLst/>
          </a:prstGeom>
          <a:ln w="12700">
            <a:miter lim="400000"/>
          </a:ln>
        </p:spPr>
      </p:pic>
      <p:sp>
        <p:nvSpPr>
          <p:cNvPr id="4" name="Ovale">
            <a:extLst>
              <a:ext uri="{FF2B5EF4-FFF2-40B4-BE49-F238E27FC236}">
                <a16:creationId xmlns:a16="http://schemas.microsoft.com/office/drawing/2014/main" id="{DEE38637-5132-6DDA-079D-A00AD9F5678A}"/>
              </a:ext>
            </a:extLst>
          </p:cNvPr>
          <p:cNvSpPr/>
          <p:nvPr/>
        </p:nvSpPr>
        <p:spPr>
          <a:xfrm>
            <a:off x="6874694" y="3949727"/>
            <a:ext cx="503229" cy="329661"/>
          </a:xfrm>
          <a:prstGeom prst="ellipse">
            <a:avLst/>
          </a:prstGeom>
          <a:ln w="15875">
            <a:solidFill>
              <a:srgbClr val="FF2600"/>
            </a:solidFill>
          </a:ln>
        </p:spPr>
        <p:txBody>
          <a:bodyPr lIns="45719" rIns="45719"/>
          <a:lstStyle/>
          <a:p>
            <a:endParaRPr/>
          </a:p>
        </p:txBody>
      </p:sp>
      <p:sp>
        <p:nvSpPr>
          <p:cNvPr id="9" name="CasellaDiTesto 8">
            <a:extLst>
              <a:ext uri="{FF2B5EF4-FFF2-40B4-BE49-F238E27FC236}">
                <a16:creationId xmlns:a16="http://schemas.microsoft.com/office/drawing/2014/main" id="{49C8C103-A075-4EA0-7154-B907E0FCA4B9}"/>
              </a:ext>
            </a:extLst>
          </p:cNvPr>
          <p:cNvSpPr txBox="1"/>
          <p:nvPr/>
        </p:nvSpPr>
        <p:spPr>
          <a:xfrm>
            <a:off x="8723086" y="286603"/>
            <a:ext cx="3149600"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800" b="0" i="0" u="none" strike="noStrike" cap="none" spc="0" normalizeH="0" baseline="0" dirty="0">
                <a:ln>
                  <a:noFill/>
                </a:ln>
                <a:solidFill>
                  <a:srgbClr val="FF0000"/>
                </a:solidFill>
                <a:effectLst/>
                <a:uFillTx/>
                <a:latin typeface="+mj-lt"/>
                <a:ea typeface="+mj-ea"/>
                <a:cs typeface="+mj-cs"/>
                <a:sym typeface="Calibri"/>
              </a:rPr>
              <a:t>Totale pazienti sottoposti ad OAGB: 3280</a:t>
            </a:r>
            <a:r>
              <a:rPr lang="it-IT" dirty="0">
                <a:solidFill>
                  <a:srgbClr val="FF0000"/>
                </a:solidFill>
              </a:rPr>
              <a:t>, di cui 68 sottoposti a chirurgia di revisione (2,07%)</a:t>
            </a:r>
            <a:endParaRPr kumimoji="0" lang="it-IT" sz="1800" b="0" i="0" u="none" strike="noStrike" cap="none" spc="0" normalizeH="0" baseline="0" dirty="0">
              <a:ln>
                <a:noFill/>
              </a:ln>
              <a:solidFill>
                <a:srgbClr val="FF0000"/>
              </a:solidFill>
              <a:effectLst/>
              <a:uFillTx/>
              <a:latin typeface="+mj-lt"/>
              <a:ea typeface="+mj-ea"/>
              <a:cs typeface="+mj-cs"/>
              <a:sym typeface="Calibri"/>
            </a:endParaRPr>
          </a:p>
        </p:txBody>
      </p:sp>
      <p:sp>
        <p:nvSpPr>
          <p:cNvPr id="10" name="Ovale">
            <a:extLst>
              <a:ext uri="{FF2B5EF4-FFF2-40B4-BE49-F238E27FC236}">
                <a16:creationId xmlns:a16="http://schemas.microsoft.com/office/drawing/2014/main" id="{03988B15-CF0A-CFE4-1A14-EAB7FD2921DE}"/>
              </a:ext>
            </a:extLst>
          </p:cNvPr>
          <p:cNvSpPr/>
          <p:nvPr/>
        </p:nvSpPr>
        <p:spPr>
          <a:xfrm>
            <a:off x="6853174" y="4362420"/>
            <a:ext cx="503229" cy="329661"/>
          </a:xfrm>
          <a:prstGeom prst="ellipse">
            <a:avLst/>
          </a:prstGeom>
          <a:ln w="15875">
            <a:solidFill>
              <a:srgbClr val="FF2600"/>
            </a:solidFill>
          </a:ln>
        </p:spPr>
        <p:txBody>
          <a:bodyPr lIns="45719" rIns="45719"/>
          <a:lstStyle/>
          <a:p>
            <a:endParaRPr/>
          </a:p>
        </p:txBody>
      </p:sp>
      <p:sp>
        <p:nvSpPr>
          <p:cNvPr id="11" name="Ovale">
            <a:extLst>
              <a:ext uri="{FF2B5EF4-FFF2-40B4-BE49-F238E27FC236}">
                <a16:creationId xmlns:a16="http://schemas.microsoft.com/office/drawing/2014/main" id="{0E497E1C-F9E7-F819-CC28-F0ABECC59328}"/>
              </a:ext>
            </a:extLst>
          </p:cNvPr>
          <p:cNvSpPr/>
          <p:nvPr/>
        </p:nvSpPr>
        <p:spPr>
          <a:xfrm>
            <a:off x="6853174" y="3264169"/>
            <a:ext cx="503229" cy="329661"/>
          </a:xfrm>
          <a:prstGeom prst="ellipse">
            <a:avLst/>
          </a:prstGeom>
          <a:ln w="15875">
            <a:solidFill>
              <a:srgbClr val="FF2600"/>
            </a:solidFill>
          </a:ln>
        </p:spPr>
        <p:txBody>
          <a:bodyPr lIns="45719" rIns="45719"/>
          <a:lstStyle/>
          <a:p>
            <a:endParaRPr/>
          </a:p>
        </p:txBody>
      </p:sp>
      <p:sp>
        <p:nvSpPr>
          <p:cNvPr id="12" name="Ovale">
            <a:extLst>
              <a:ext uri="{FF2B5EF4-FFF2-40B4-BE49-F238E27FC236}">
                <a16:creationId xmlns:a16="http://schemas.microsoft.com/office/drawing/2014/main" id="{7C8E2864-3C84-76A6-2A2A-03DF71D022B9}"/>
              </a:ext>
            </a:extLst>
          </p:cNvPr>
          <p:cNvSpPr/>
          <p:nvPr/>
        </p:nvSpPr>
        <p:spPr>
          <a:xfrm>
            <a:off x="6863076" y="4775113"/>
            <a:ext cx="503229" cy="329661"/>
          </a:xfrm>
          <a:prstGeom prst="ellipse">
            <a:avLst/>
          </a:prstGeom>
          <a:ln w="15875">
            <a:solidFill>
              <a:srgbClr val="FF2600"/>
            </a:solidFill>
          </a:ln>
        </p:spPr>
        <p:txBody>
          <a:bodyPr lIns="45719" rIns="45719"/>
          <a:lstStyle/>
          <a:p>
            <a:endParaRPr/>
          </a:p>
        </p:txBody>
      </p:sp>
      <p:sp>
        <p:nvSpPr>
          <p:cNvPr id="13" name="Ovale">
            <a:extLst>
              <a:ext uri="{FF2B5EF4-FFF2-40B4-BE49-F238E27FC236}">
                <a16:creationId xmlns:a16="http://schemas.microsoft.com/office/drawing/2014/main" id="{0495E50E-F215-C037-B834-E6630BD45FED}"/>
              </a:ext>
            </a:extLst>
          </p:cNvPr>
          <p:cNvSpPr/>
          <p:nvPr/>
        </p:nvSpPr>
        <p:spPr>
          <a:xfrm>
            <a:off x="8928006" y="5042802"/>
            <a:ext cx="503229" cy="329661"/>
          </a:xfrm>
          <a:prstGeom prst="ellipse">
            <a:avLst/>
          </a:prstGeom>
          <a:ln w="15875">
            <a:solidFill>
              <a:srgbClr val="FF2600"/>
            </a:solidFill>
          </a:ln>
        </p:spPr>
        <p:txBody>
          <a:bodyPr lIns="45719" rIns="45719"/>
          <a:lstStyle/>
          <a:p>
            <a:endParaRPr/>
          </a:p>
        </p:txBody>
      </p:sp>
      <p:sp>
        <p:nvSpPr>
          <p:cNvPr id="14" name="Ovale">
            <a:extLst>
              <a:ext uri="{FF2B5EF4-FFF2-40B4-BE49-F238E27FC236}">
                <a16:creationId xmlns:a16="http://schemas.microsoft.com/office/drawing/2014/main" id="{6203521A-0FA2-36E3-1167-1BDE7C6034E4}"/>
              </a:ext>
            </a:extLst>
          </p:cNvPr>
          <p:cNvSpPr/>
          <p:nvPr/>
        </p:nvSpPr>
        <p:spPr>
          <a:xfrm>
            <a:off x="8928005" y="5484878"/>
            <a:ext cx="503229" cy="329661"/>
          </a:xfrm>
          <a:prstGeom prst="ellipse">
            <a:avLst/>
          </a:prstGeom>
          <a:ln w="15875">
            <a:solidFill>
              <a:srgbClr val="FF2600"/>
            </a:solidFill>
          </a:ln>
        </p:spPr>
        <p:txBody>
          <a:bodyPr lIns="45719" rIns="45719"/>
          <a:lstStyle/>
          <a:p>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 name="Immagine 6" descr="Immagine 6"/>
          <p:cNvPicPr>
            <a:picLocks noChangeAspect="1"/>
          </p:cNvPicPr>
          <p:nvPr/>
        </p:nvPicPr>
        <p:blipFill>
          <a:blip r:embed="rId2"/>
          <a:stretch>
            <a:fillRect/>
          </a:stretch>
        </p:blipFill>
        <p:spPr>
          <a:xfrm>
            <a:off x="3633273" y="129395"/>
            <a:ext cx="7772401" cy="5746966"/>
          </a:xfrm>
          <a:prstGeom prst="rect">
            <a:avLst/>
          </a:prstGeom>
          <a:ln w="12700">
            <a:miter lim="400000"/>
          </a:ln>
        </p:spPr>
      </p:pic>
      <p:pic>
        <p:nvPicPr>
          <p:cNvPr id="325" name="Screenshot 2025-10-16 alle 13.53.30.png" descr="Screenshot 2025-10-16 alle 13.53.30.png"/>
          <p:cNvPicPr>
            <a:picLocks noChangeAspect="1"/>
          </p:cNvPicPr>
          <p:nvPr/>
        </p:nvPicPr>
        <p:blipFill>
          <a:blip r:embed="rId3"/>
          <a:stretch>
            <a:fillRect/>
          </a:stretch>
        </p:blipFill>
        <p:spPr>
          <a:xfrm>
            <a:off x="213139" y="4268395"/>
            <a:ext cx="4548826" cy="1797930"/>
          </a:xfrm>
          <a:prstGeom prst="rect">
            <a:avLst/>
          </a:prstGeom>
          <a:ln w="12700">
            <a:miter lim="400000"/>
          </a:ln>
        </p:spPr>
      </p:pic>
      <p:sp>
        <p:nvSpPr>
          <p:cNvPr id="326" name="Titolo 1"/>
          <p:cNvSpPr txBox="1">
            <a:spLocks noGrp="1"/>
          </p:cNvSpPr>
          <p:nvPr>
            <p:ph type="title"/>
          </p:nvPr>
        </p:nvSpPr>
        <p:spPr>
          <a:xfrm>
            <a:off x="1097280" y="286603"/>
            <a:ext cx="3122048" cy="1450757"/>
          </a:xfrm>
          <a:prstGeom prst="rect">
            <a:avLst/>
          </a:prstGeom>
        </p:spPr>
        <p:txBody>
          <a:bodyPr/>
          <a:lstStyle/>
          <a:p>
            <a:r>
              <a:t>Svantaggi</a:t>
            </a:r>
          </a:p>
        </p:txBody>
      </p:sp>
      <p:sp>
        <p:nvSpPr>
          <p:cNvPr id="327" name="Ovale"/>
          <p:cNvSpPr/>
          <p:nvPr/>
        </p:nvSpPr>
        <p:spPr>
          <a:xfrm>
            <a:off x="4520033" y="133477"/>
            <a:ext cx="7450394" cy="2352882"/>
          </a:xfrm>
          <a:prstGeom prst="ellipse">
            <a:avLst/>
          </a:prstGeom>
          <a:ln w="15875">
            <a:solidFill>
              <a:srgbClr val="FF2600"/>
            </a:solidFill>
          </a:ln>
        </p:spPr>
        <p:txBody>
          <a:bodyPr lIns="45719" rIns="45719"/>
          <a:lstStyle/>
          <a:p>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 name="Segnaposto contenuto 4" descr="Segnaposto contenuto 4"/>
          <p:cNvPicPr>
            <a:picLocks noChangeAspect="1"/>
          </p:cNvPicPr>
          <p:nvPr/>
        </p:nvPicPr>
        <p:blipFill>
          <a:blip r:embed="rId2"/>
          <a:stretch>
            <a:fillRect/>
          </a:stretch>
        </p:blipFill>
        <p:spPr>
          <a:xfrm>
            <a:off x="1440018" y="475260"/>
            <a:ext cx="9943860" cy="5519596"/>
          </a:xfrm>
          <a:prstGeom prst="rect">
            <a:avLst/>
          </a:prstGeom>
          <a:ln w="12700">
            <a:miter lim="400000"/>
          </a:ln>
        </p:spPr>
      </p:pic>
      <p:pic>
        <p:nvPicPr>
          <p:cNvPr id="330" name="Screenshot 2025-10-16 alle 13.53.30.png" descr="Screenshot 2025-10-16 alle 13.53.30.png"/>
          <p:cNvPicPr>
            <a:picLocks noChangeAspect="1"/>
          </p:cNvPicPr>
          <p:nvPr/>
        </p:nvPicPr>
        <p:blipFill>
          <a:blip r:embed="rId3"/>
          <a:stretch>
            <a:fillRect/>
          </a:stretch>
        </p:blipFill>
        <p:spPr>
          <a:xfrm>
            <a:off x="1196673" y="96257"/>
            <a:ext cx="3595652" cy="1421187"/>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Titolo 1"/>
          <p:cNvSpPr txBox="1">
            <a:spLocks noGrp="1"/>
          </p:cNvSpPr>
          <p:nvPr>
            <p:ph type="title"/>
          </p:nvPr>
        </p:nvSpPr>
        <p:spPr>
          <a:xfrm>
            <a:off x="1097280" y="286603"/>
            <a:ext cx="10058401" cy="1441838"/>
          </a:xfrm>
          <a:prstGeom prst="rect">
            <a:avLst/>
          </a:prstGeom>
        </p:spPr>
        <p:txBody>
          <a:bodyPr/>
          <a:lstStyle>
            <a:lvl1pPr>
              <a:defRPr spc="-100"/>
            </a:lvl1pPr>
          </a:lstStyle>
          <a:p>
            <a:r>
              <a:t>Confronto 2024: OAGB vs others</a:t>
            </a:r>
          </a:p>
        </p:txBody>
      </p:sp>
      <p:sp>
        <p:nvSpPr>
          <p:cNvPr id="333" name="Rectangle 1"/>
          <p:cNvSpPr txBox="1"/>
          <p:nvPr/>
        </p:nvSpPr>
        <p:spPr>
          <a:xfrm>
            <a:off x="487165" y="5273825"/>
            <a:ext cx="11278628"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a:latin typeface="-webkit-standard"/>
                <a:ea typeface="-webkit-standard"/>
                <a:cs typeface="-webkit-standard"/>
                <a:sym typeface="-webkit-standard"/>
              </a:defRPr>
            </a:lvl1pPr>
          </a:lstStyle>
          <a:p>
            <a:r>
              <a:t>Fonti: Registro SICOB 2023-2024; Carbajo et al., Obes Surg® 2022; De Luca et al., Surg Obes Relat Dis 2024; Lee et al., Updates Surg® 2023.</a:t>
            </a:r>
          </a:p>
        </p:txBody>
      </p:sp>
      <p:pic>
        <p:nvPicPr>
          <p:cNvPr id="334" name="Immagine 10" descr="Immagine 10"/>
          <p:cNvPicPr>
            <a:picLocks noChangeAspect="1"/>
          </p:cNvPicPr>
          <p:nvPr/>
        </p:nvPicPr>
        <p:blipFill>
          <a:blip r:embed="rId3"/>
          <a:stretch>
            <a:fillRect/>
          </a:stretch>
        </p:blipFill>
        <p:spPr>
          <a:xfrm>
            <a:off x="2240280" y="1705389"/>
            <a:ext cx="7772401" cy="3359258"/>
          </a:xfrm>
          <a:prstGeom prst="rect">
            <a:avLst/>
          </a:prstGeom>
          <a:ln w="12700">
            <a:miter lim="400000"/>
          </a:ln>
        </p:spPr>
      </p:pic>
      <p:sp>
        <p:nvSpPr>
          <p:cNvPr id="335" name="Ovale"/>
          <p:cNvSpPr/>
          <p:nvPr/>
        </p:nvSpPr>
        <p:spPr>
          <a:xfrm>
            <a:off x="4584405" y="4456062"/>
            <a:ext cx="917772" cy="205773"/>
          </a:xfrm>
          <a:prstGeom prst="ellipse">
            <a:avLst/>
          </a:prstGeom>
          <a:ln w="15875">
            <a:solidFill>
              <a:srgbClr val="FF2600"/>
            </a:solidFill>
          </a:ln>
        </p:spPr>
        <p:txBody>
          <a:bodyPr lIns="45719" rIns="45719"/>
          <a:lstStyle/>
          <a:p>
            <a:endParaRPr/>
          </a:p>
        </p:txBody>
      </p:sp>
      <p:sp>
        <p:nvSpPr>
          <p:cNvPr id="336" name="Ovale"/>
          <p:cNvSpPr/>
          <p:nvPr/>
        </p:nvSpPr>
        <p:spPr>
          <a:xfrm>
            <a:off x="4584405" y="4119586"/>
            <a:ext cx="917772" cy="205773"/>
          </a:xfrm>
          <a:prstGeom prst="ellipse">
            <a:avLst/>
          </a:prstGeom>
          <a:ln w="15875">
            <a:solidFill>
              <a:srgbClr val="FF2600"/>
            </a:solidFill>
          </a:ln>
        </p:spPr>
        <p:txBody>
          <a:bodyPr lIns="45719" rIns="45719"/>
          <a:lstStyle/>
          <a:p>
            <a:endParaRPr/>
          </a:p>
        </p:txBody>
      </p:sp>
      <p:sp>
        <p:nvSpPr>
          <p:cNvPr id="337" name="Ovale"/>
          <p:cNvSpPr/>
          <p:nvPr/>
        </p:nvSpPr>
        <p:spPr>
          <a:xfrm>
            <a:off x="4446795" y="2061073"/>
            <a:ext cx="1192992" cy="2054420"/>
          </a:xfrm>
          <a:prstGeom prst="ellipse">
            <a:avLst/>
          </a:prstGeom>
          <a:ln w="15875">
            <a:solidFill>
              <a:srgbClr val="00F900"/>
            </a:solidFill>
          </a:ln>
        </p:spPr>
        <p:txBody>
          <a:bodyPr lIns="45719" rIns="45719"/>
          <a:lstStyle/>
          <a:p>
            <a:pPr>
              <a:defRPr>
                <a:solidFill>
                  <a:srgbClr val="00F900"/>
                </a:solidFill>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itolo 1"/>
          <p:cNvSpPr txBox="1">
            <a:spLocks noGrp="1"/>
          </p:cNvSpPr>
          <p:nvPr>
            <p:ph type="title"/>
          </p:nvPr>
        </p:nvSpPr>
        <p:spPr>
          <a:xfrm>
            <a:off x="1097280" y="286603"/>
            <a:ext cx="4726338" cy="1359665"/>
          </a:xfrm>
          <a:prstGeom prst="rect">
            <a:avLst/>
          </a:prstGeom>
        </p:spPr>
        <p:txBody>
          <a:bodyPr/>
          <a:lstStyle>
            <a:lvl1pPr>
              <a:defRPr spc="-100"/>
            </a:lvl1pPr>
          </a:lstStyle>
          <a:p>
            <a:r>
              <a:t>Prospettive future</a:t>
            </a:r>
          </a:p>
        </p:txBody>
      </p:sp>
      <p:sp>
        <p:nvSpPr>
          <p:cNvPr id="342" name="CasellaDiTesto 2"/>
          <p:cNvSpPr txBox="1"/>
          <p:nvPr/>
        </p:nvSpPr>
        <p:spPr>
          <a:xfrm>
            <a:off x="871826" y="2386156"/>
            <a:ext cx="4445529" cy="2085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OAGB robotico.</a:t>
            </a:r>
          </a:p>
          <a:p>
            <a:endParaRPr/>
          </a:p>
          <a:p>
            <a:r>
              <a:t>Ruolo come redo surgery consolidato rispetto a RYGB.</a:t>
            </a:r>
          </a:p>
          <a:p>
            <a:endParaRPr/>
          </a:p>
          <a:p>
            <a:r>
              <a:t>Standardizzazione lunghezza ansa biliopancreatica.</a:t>
            </a:r>
          </a:p>
        </p:txBody>
      </p:sp>
      <p:pic>
        <p:nvPicPr>
          <p:cNvPr id="343" name="Immagine 4" descr="Immagine 4"/>
          <p:cNvPicPr>
            <a:picLocks noChangeAspect="1"/>
          </p:cNvPicPr>
          <p:nvPr/>
        </p:nvPicPr>
        <p:blipFill>
          <a:blip r:embed="rId3"/>
          <a:stretch>
            <a:fillRect/>
          </a:stretch>
        </p:blipFill>
        <p:spPr>
          <a:xfrm>
            <a:off x="6276716" y="1902229"/>
            <a:ext cx="5606736" cy="4066147"/>
          </a:xfrm>
          <a:prstGeom prst="rect">
            <a:avLst/>
          </a:prstGeom>
          <a:ln w="12700">
            <a:miter lim="400000"/>
          </a:ln>
        </p:spPr>
      </p:pic>
      <p:pic>
        <p:nvPicPr>
          <p:cNvPr id="344" name="Immagine 3" descr="Immagine 3"/>
          <p:cNvPicPr>
            <a:picLocks noChangeAspect="1"/>
          </p:cNvPicPr>
          <p:nvPr/>
        </p:nvPicPr>
        <p:blipFill>
          <a:blip r:embed="rId4"/>
          <a:stretch>
            <a:fillRect/>
          </a:stretch>
        </p:blipFill>
        <p:spPr>
          <a:xfrm>
            <a:off x="6866764" y="881210"/>
            <a:ext cx="5021192" cy="94745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Prospettive future"/>
          <p:cNvSpPr txBox="1">
            <a:spLocks noGrp="1"/>
          </p:cNvSpPr>
          <p:nvPr>
            <p:ph type="title"/>
          </p:nvPr>
        </p:nvSpPr>
        <p:spPr>
          <a:prstGeom prst="rect">
            <a:avLst/>
          </a:prstGeom>
        </p:spPr>
        <p:txBody>
          <a:bodyPr/>
          <a:lstStyle>
            <a:lvl1pPr>
              <a:defRPr spc="-100"/>
            </a:lvl1pPr>
          </a:lstStyle>
          <a:p>
            <a:r>
              <a:t>Prospettive future</a:t>
            </a:r>
          </a:p>
        </p:txBody>
      </p:sp>
      <p:sp>
        <p:nvSpPr>
          <p:cNvPr id="349" name="CasellaDiTesto 2"/>
          <p:cNvSpPr txBox="1"/>
          <p:nvPr/>
        </p:nvSpPr>
        <p:spPr>
          <a:xfrm>
            <a:off x="1791392" y="1971304"/>
            <a:ext cx="8221061" cy="625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Nuove procedure chirurgiche in corso di validazione che promettono ottimi risultati in termini sia di perdita dell’ EWL% che per gli effetti metabolici.</a:t>
            </a:r>
          </a:p>
        </p:txBody>
      </p:sp>
      <p:pic>
        <p:nvPicPr>
          <p:cNvPr id="350" name="Immagine" descr="Immagine"/>
          <p:cNvPicPr>
            <a:picLocks noChangeAspect="1"/>
          </p:cNvPicPr>
          <p:nvPr/>
        </p:nvPicPr>
        <p:blipFill>
          <a:blip r:embed="rId2"/>
          <a:stretch>
            <a:fillRect/>
          </a:stretch>
        </p:blipFill>
        <p:spPr>
          <a:xfrm>
            <a:off x="5980999" y="2678124"/>
            <a:ext cx="3584606" cy="2514356"/>
          </a:xfrm>
          <a:prstGeom prst="rect">
            <a:avLst/>
          </a:prstGeom>
          <a:ln w="12700">
            <a:miter lim="400000"/>
          </a:ln>
        </p:spPr>
      </p:pic>
      <p:pic>
        <p:nvPicPr>
          <p:cNvPr id="351" name="Screenshot 2025-10-26 alle 13.08.26.png" descr="Screenshot 2025-10-26 alle 13.08.26.png"/>
          <p:cNvPicPr>
            <a:picLocks noChangeAspect="1"/>
          </p:cNvPicPr>
          <p:nvPr/>
        </p:nvPicPr>
        <p:blipFill>
          <a:blip r:embed="rId3"/>
          <a:stretch>
            <a:fillRect/>
          </a:stretch>
        </p:blipFill>
        <p:spPr>
          <a:xfrm>
            <a:off x="2419068" y="2541133"/>
            <a:ext cx="2010686" cy="2788338"/>
          </a:xfrm>
          <a:prstGeom prst="rect">
            <a:avLst/>
          </a:prstGeom>
          <a:ln w="12700">
            <a:miter lim="400000"/>
          </a:ln>
        </p:spPr>
      </p:pic>
      <p:sp>
        <p:nvSpPr>
          <p:cNvPr id="352" name="SG-TB"/>
          <p:cNvSpPr txBox="1"/>
          <p:nvPr/>
        </p:nvSpPr>
        <p:spPr>
          <a:xfrm>
            <a:off x="2906250" y="5293899"/>
            <a:ext cx="1036321" cy="489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000"/>
            </a:lvl1pPr>
          </a:lstStyle>
          <a:p>
            <a:r>
              <a:t>SG-TB</a:t>
            </a:r>
          </a:p>
        </p:txBody>
      </p:sp>
      <p:sp>
        <p:nvSpPr>
          <p:cNvPr id="353" name="SASI"/>
          <p:cNvSpPr txBox="1"/>
          <p:nvPr/>
        </p:nvSpPr>
        <p:spPr>
          <a:xfrm>
            <a:off x="7558755" y="5293899"/>
            <a:ext cx="821717" cy="489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000"/>
            </a:lvl1pPr>
          </a:lstStyle>
          <a:p>
            <a:r>
              <a:t>SASI</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itolo 2"/>
          <p:cNvSpPr txBox="1">
            <a:spLocks noGrp="1"/>
          </p:cNvSpPr>
          <p:nvPr>
            <p:ph type="title"/>
          </p:nvPr>
        </p:nvSpPr>
        <p:spPr>
          <a:xfrm>
            <a:off x="7778338" y="2825179"/>
            <a:ext cx="2185060" cy="1207641"/>
          </a:xfrm>
          <a:prstGeom prst="rect">
            <a:avLst/>
          </a:prstGeom>
        </p:spPr>
        <p:txBody>
          <a:bodyPr/>
          <a:lstStyle>
            <a:lvl1pPr>
              <a:defRPr spc="-100"/>
            </a:lvl1pPr>
          </a:lstStyle>
          <a:p>
            <a:r>
              <a:rPr dirty="0"/>
              <a:t>Grazie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itle 1"/>
          <p:cNvSpPr txBox="1">
            <a:spLocks noGrp="1"/>
          </p:cNvSpPr>
          <p:nvPr>
            <p:ph type="title"/>
          </p:nvPr>
        </p:nvSpPr>
        <p:spPr>
          <a:prstGeom prst="rect">
            <a:avLst/>
          </a:prstGeom>
        </p:spPr>
        <p:txBody>
          <a:bodyPr/>
          <a:lstStyle>
            <a:lvl1pPr>
              <a:defRPr spc="-100"/>
            </a:lvl1pPr>
          </a:lstStyle>
          <a:p>
            <a:r>
              <a:t>OAGB </a:t>
            </a:r>
          </a:p>
        </p:txBody>
      </p:sp>
      <p:pic>
        <p:nvPicPr>
          <p:cNvPr id="275" name="Immagine 3" descr="Immagine 3"/>
          <p:cNvPicPr>
            <a:picLocks noChangeAspect="1"/>
          </p:cNvPicPr>
          <p:nvPr/>
        </p:nvPicPr>
        <p:blipFill>
          <a:blip r:embed="rId2"/>
          <a:srcRect b="10856"/>
          <a:stretch>
            <a:fillRect/>
          </a:stretch>
        </p:blipFill>
        <p:spPr>
          <a:xfrm>
            <a:off x="7870520" y="570338"/>
            <a:ext cx="4225622" cy="5324167"/>
          </a:xfrm>
          <a:prstGeom prst="rect">
            <a:avLst/>
          </a:prstGeom>
          <a:ln w="12700">
            <a:miter lim="400000"/>
          </a:ln>
        </p:spPr>
      </p:pic>
      <p:sp>
        <p:nvSpPr>
          <p:cNvPr id="276" name="Rectangle 4"/>
          <p:cNvSpPr txBox="1"/>
          <p:nvPr/>
        </p:nvSpPr>
        <p:spPr>
          <a:xfrm>
            <a:off x="45719" y="1802040"/>
            <a:ext cx="7779082" cy="4262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defRPr sz="1200" b="1">
                <a:latin typeface="Arial"/>
                <a:ea typeface="Arial"/>
                <a:cs typeface="Arial"/>
                <a:sym typeface="Arial"/>
              </a:defRPr>
            </a:pPr>
            <a:endParaRPr/>
          </a:p>
          <a:p>
            <a:pPr>
              <a:buSzPct val="100000"/>
              <a:buChar char="•"/>
              <a:defRPr b="1">
                <a:latin typeface="Arial"/>
                <a:ea typeface="Arial"/>
                <a:cs typeface="Arial"/>
                <a:sym typeface="Arial"/>
              </a:defRPr>
            </a:pPr>
            <a:r>
              <a:t>1997 – Rutledge (USA):</a:t>
            </a:r>
            <a:br/>
            <a:r>
              <a:rPr b="0"/>
              <a:t>Prima descrizione del </a:t>
            </a:r>
            <a:r>
              <a:rPr b="0" i="1"/>
              <a:t>Mini-Gastric Bypass</a:t>
            </a:r>
            <a:r>
              <a:rPr b="0"/>
              <a:t> (MGB).</a:t>
            </a:r>
          </a:p>
          <a:p>
            <a:pPr>
              <a:buSzPct val="100000"/>
              <a:buChar char="•"/>
              <a:defRPr b="1">
                <a:latin typeface="Arial"/>
                <a:ea typeface="Arial"/>
                <a:cs typeface="Arial"/>
                <a:sym typeface="Arial"/>
              </a:defRPr>
            </a:pPr>
            <a:r>
              <a:t>2001–2010 – Diffusione internazionale:</a:t>
            </a:r>
            <a:br/>
            <a:r>
              <a:rPr b="0"/>
              <a:t>Crescente esperienza clinica in Europa e Asia; miglioramento dei risultati tecnici e metabolici.</a:t>
            </a:r>
          </a:p>
          <a:p>
            <a:pPr>
              <a:buSzPct val="100000"/>
              <a:buChar char="•"/>
              <a:defRPr b="1">
                <a:latin typeface="Arial"/>
                <a:ea typeface="Arial"/>
                <a:cs typeface="Arial"/>
                <a:sym typeface="Arial"/>
              </a:defRPr>
            </a:pPr>
            <a:r>
              <a:t>2013 – Carbajo et al.:</a:t>
            </a:r>
            <a:br/>
            <a:r>
              <a:rPr b="0"/>
              <a:t>Introduzione della denominazione </a:t>
            </a:r>
            <a:r>
              <a:t>One Anastomosis Gastric Bypass (OAGB)</a:t>
            </a:r>
            <a:r>
              <a:rPr b="0"/>
              <a:t> per standardizzare la terminologia e differenziarlo dal MGB.</a:t>
            </a:r>
          </a:p>
          <a:p>
            <a:pPr>
              <a:buSzPct val="100000"/>
              <a:buChar char="•"/>
              <a:defRPr b="1">
                <a:latin typeface="Arial"/>
                <a:ea typeface="Arial"/>
                <a:cs typeface="Arial"/>
                <a:sym typeface="Arial"/>
              </a:defRPr>
            </a:pPr>
            <a:r>
              <a:t>2015–2020 – Affermazione europea:</a:t>
            </a:r>
            <a:br/>
            <a:r>
              <a:rPr b="0"/>
              <a:t>Studi multicentrici e meta-analisi confermano efficacia paragonabile o superiore al RYGB, con tempi operatori ridotti.</a:t>
            </a:r>
          </a:p>
          <a:p>
            <a:pPr>
              <a:buSzPct val="100000"/>
              <a:buChar char="•"/>
              <a:defRPr b="1">
                <a:latin typeface="Arial"/>
                <a:ea typeface="Arial"/>
                <a:cs typeface="Arial"/>
                <a:sym typeface="Arial"/>
              </a:defRPr>
            </a:pPr>
            <a:r>
              <a:t>2020–2024 – Consolidamento in Italia:</a:t>
            </a:r>
            <a:br/>
            <a:r>
              <a:rPr b="0"/>
              <a:t>L’OAGB diventa la </a:t>
            </a:r>
            <a:r>
              <a:t>seconda procedura bariatrica più eseguita</a:t>
            </a:r>
            <a:r>
              <a:rPr b="0"/>
              <a:t> secondo il registro </a:t>
            </a:r>
            <a:r>
              <a:t>SICOB</a:t>
            </a:r>
            <a:r>
              <a:rPr b="0"/>
              <a:t>, con indicazioni precise e linee guida dedicate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itolo 6"/>
          <p:cNvSpPr txBox="1">
            <a:spLocks noGrp="1"/>
          </p:cNvSpPr>
          <p:nvPr>
            <p:ph type="title"/>
          </p:nvPr>
        </p:nvSpPr>
        <p:spPr>
          <a:prstGeom prst="rect">
            <a:avLst/>
          </a:prstGeom>
        </p:spPr>
        <p:txBody>
          <a:bodyPr/>
          <a:lstStyle>
            <a:lvl1pPr>
              <a:defRPr spc="-100"/>
            </a:lvl1pPr>
          </a:lstStyle>
          <a:p>
            <a:r>
              <a:t>Trend in Italia: l’ascesa dell’OAGB</a:t>
            </a:r>
          </a:p>
        </p:txBody>
      </p:sp>
      <p:pic>
        <p:nvPicPr>
          <p:cNvPr id="279" name="Immagine 4" descr="Immagine 4"/>
          <p:cNvPicPr>
            <a:picLocks noChangeAspect="1"/>
          </p:cNvPicPr>
          <p:nvPr/>
        </p:nvPicPr>
        <p:blipFill>
          <a:blip r:embed="rId2"/>
          <a:stretch>
            <a:fillRect/>
          </a:stretch>
        </p:blipFill>
        <p:spPr>
          <a:xfrm>
            <a:off x="1879663" y="1623975"/>
            <a:ext cx="8432674" cy="4461731"/>
          </a:xfrm>
          <a:prstGeom prst="rect">
            <a:avLst/>
          </a:prstGeom>
          <a:ln w="12700">
            <a:miter lim="400000"/>
          </a:ln>
        </p:spPr>
      </p:pic>
      <p:sp>
        <p:nvSpPr>
          <p:cNvPr id="280" name="CasellaDiTesto 8"/>
          <p:cNvSpPr txBox="1"/>
          <p:nvPr/>
        </p:nvSpPr>
        <p:spPr>
          <a:xfrm>
            <a:off x="45720" y="4998761"/>
            <a:ext cx="1788225" cy="12093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Fonte: Storico generale dall’archivio SICOB</a:t>
            </a:r>
          </a:p>
        </p:txBody>
      </p:sp>
      <p:pic>
        <p:nvPicPr>
          <p:cNvPr id="281" name="Immagine 3" descr="Immagine 3"/>
          <p:cNvPicPr>
            <a:picLocks noChangeAspect="1"/>
          </p:cNvPicPr>
          <p:nvPr/>
        </p:nvPicPr>
        <p:blipFill>
          <a:blip r:embed="rId3"/>
          <a:stretch>
            <a:fillRect/>
          </a:stretch>
        </p:blipFill>
        <p:spPr>
          <a:xfrm>
            <a:off x="10194972" y="4189776"/>
            <a:ext cx="1921416" cy="1617969"/>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Immagine 3" descr="Immagine 3"/>
          <p:cNvPicPr>
            <a:picLocks noChangeAspect="1"/>
          </p:cNvPicPr>
          <p:nvPr/>
        </p:nvPicPr>
        <p:blipFill>
          <a:blip r:embed="rId2"/>
          <a:stretch>
            <a:fillRect/>
          </a:stretch>
        </p:blipFill>
        <p:spPr>
          <a:xfrm>
            <a:off x="2620028" y="65547"/>
            <a:ext cx="6951944" cy="2046084"/>
          </a:xfrm>
          <a:prstGeom prst="rect">
            <a:avLst/>
          </a:prstGeom>
          <a:ln w="12700">
            <a:miter lim="400000"/>
          </a:ln>
        </p:spPr>
      </p:pic>
      <p:sp>
        <p:nvSpPr>
          <p:cNvPr id="284" name="AGB è diminuito dal 36% delle procedure nel 2011 al 5% nel 2021 (p &lt; 0,0001). SG è aumentato dal 30% nel 2011 al 55% nel 2021 (p &lt; 0,0001). RYGB è diminuito dal 25 al 12% delle procedure (p &lt; 0,0001). L'OAGB è passato dallo 0% delle procedure nel 2011 al"/>
          <p:cNvSpPr txBox="1"/>
          <p:nvPr/>
        </p:nvSpPr>
        <p:spPr>
          <a:xfrm>
            <a:off x="66749" y="2094056"/>
            <a:ext cx="2991061" cy="38382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AGB è diminuito dal 36% delle procedure nel 2011 al 5% nel 2021 (p &lt; 0,0001). SG è aumentato dal 30% nel 2011 al 55% nel 2021 (p &lt; 0,0001). RYGB è diminuito dal 25 al 12% delle procedure (p &lt; 0,0001). </a:t>
            </a:r>
            <a:r>
              <a:rPr b="1"/>
              <a:t>L'OAGB è passato dallo 0% delle procedure nel 2011 al 15% nel 2021 (p &lt; 0,0001)</a:t>
            </a:r>
            <a:r>
              <a:t>. Il BPD è diminuita dal 6,2 allo 0,2% rispettivamente dal 2011 al 2021 (p &lt; 0,0001).</a:t>
            </a:r>
          </a:p>
        </p:txBody>
      </p:sp>
      <p:sp>
        <p:nvSpPr>
          <p:cNvPr id="285" name="AGB ha subito un declino, così come BPD e GP che stanno scomparendo e RYGB che sta lasciando il posto a OAGB."/>
          <p:cNvSpPr txBox="1"/>
          <p:nvPr/>
        </p:nvSpPr>
        <p:spPr>
          <a:xfrm>
            <a:off x="3104387" y="2098762"/>
            <a:ext cx="1530485" cy="23777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AGB ha subito un declino, così come BPD e GP che stanno scomparendo e </a:t>
            </a:r>
            <a:r>
              <a:rPr b="1"/>
              <a:t>RYGB che sta lasciando il posto a OAGB.</a:t>
            </a:r>
          </a:p>
        </p:txBody>
      </p:sp>
      <p:sp>
        <p:nvSpPr>
          <p:cNvPr id="286" name="In Italia, il successo di OAGB spiega come, nonostante il declino del RYGB, non ci sia stata alcuna alterazione significativa nelle prestazioni delle procedure di bypass complessive durante l'ultimo decennio. Questo può essere interpretato come una costa"/>
          <p:cNvSpPr txBox="1"/>
          <p:nvPr/>
        </p:nvSpPr>
        <p:spPr>
          <a:xfrm>
            <a:off x="4833686" y="2061122"/>
            <a:ext cx="3051577" cy="3546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In Italia, il successo di OAGB spiega come, nonostante il declino del RYGB, non ci sia stata alcuna alterazione significativa nelle prestazioni delle procedure di bypass complessive durante l'ultimo decennio. Questo può essere interpretato come una </a:t>
            </a:r>
            <a:r>
              <a:rPr b="1"/>
              <a:t>costante indicazione per le procedure con moderato malassorbimento.</a:t>
            </a:r>
          </a:p>
        </p:txBody>
      </p:sp>
      <p:sp>
        <p:nvSpPr>
          <p:cNvPr id="287" name="Un'altra chiara tendenza è il lento ma costante declino del RYGB, la cui utilizzazione si è progressivamente ridotta fino alla metà rispetto al suo massimo storico."/>
          <p:cNvSpPr txBox="1"/>
          <p:nvPr/>
        </p:nvSpPr>
        <p:spPr>
          <a:xfrm>
            <a:off x="7961750" y="2063813"/>
            <a:ext cx="1839878" cy="3254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Un'altra chiara tendenza è il </a:t>
            </a:r>
            <a:r>
              <a:rPr b="1"/>
              <a:t>lento ma costante declino del RYGB</a:t>
            </a:r>
            <a:r>
              <a:t>, la cui utilizzazione si è progressivamente ridotta fino alla metà rispetto al suo massimo storico.</a:t>
            </a:r>
          </a:p>
        </p:txBody>
      </p:sp>
      <p:sp>
        <p:nvSpPr>
          <p:cNvPr id="288" name="RYGB è lentamente diminuito a favore dell’ OAGB, che rappresenta la novità più grande e di maggiore impatto grazie ai suoi risultati ottimali, al basso tasso di complicanze e alla relativa facilità di esecuzione."/>
          <p:cNvSpPr txBox="1"/>
          <p:nvPr/>
        </p:nvSpPr>
        <p:spPr>
          <a:xfrm>
            <a:off x="9878115" y="2063813"/>
            <a:ext cx="2200025" cy="3254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RYGB è lentamente diminuito a favore dell’ </a:t>
            </a:r>
            <a:r>
              <a:rPr b="1"/>
              <a:t>OAGB, che rappresenta la novità più grande e di maggiore impatto grazie ai suoi risultati ottimali, al basso tasso di complicanze e alla relativa facilità di esecuzione.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 name="Immagine 4" descr="Immagine 4"/>
          <p:cNvPicPr>
            <a:picLocks noChangeAspect="1"/>
          </p:cNvPicPr>
          <p:nvPr/>
        </p:nvPicPr>
        <p:blipFill>
          <a:blip r:embed="rId2"/>
          <a:stretch>
            <a:fillRect/>
          </a:stretch>
        </p:blipFill>
        <p:spPr>
          <a:xfrm>
            <a:off x="4018409" y="763763"/>
            <a:ext cx="7614966" cy="5330474"/>
          </a:xfrm>
          <a:prstGeom prst="rect">
            <a:avLst/>
          </a:prstGeom>
          <a:ln w="12700">
            <a:miter lim="400000"/>
          </a:ln>
        </p:spPr>
      </p:pic>
      <p:pic>
        <p:nvPicPr>
          <p:cNvPr id="291" name="Immagine 3" descr="Immagine 3"/>
          <p:cNvPicPr>
            <a:picLocks noChangeAspect="1"/>
          </p:cNvPicPr>
          <p:nvPr/>
        </p:nvPicPr>
        <p:blipFill>
          <a:blip r:embed="rId3"/>
          <a:stretch>
            <a:fillRect/>
          </a:stretch>
        </p:blipFill>
        <p:spPr>
          <a:xfrm>
            <a:off x="542222" y="5009966"/>
            <a:ext cx="3782159" cy="1113158"/>
          </a:xfrm>
          <a:prstGeom prst="rect">
            <a:avLst/>
          </a:prstGeom>
          <a:ln w="12700">
            <a:miter lim="400000"/>
          </a:ln>
        </p:spPr>
      </p:pic>
      <p:sp>
        <p:nvSpPr>
          <p:cNvPr id="292" name="Linea"/>
          <p:cNvSpPr/>
          <p:nvPr/>
        </p:nvSpPr>
        <p:spPr>
          <a:xfrm>
            <a:off x="10760668" y="4192181"/>
            <a:ext cx="1" cy="580042"/>
          </a:xfrm>
          <a:prstGeom prst="line">
            <a:avLst/>
          </a:prstGeom>
          <a:ln w="63500">
            <a:solidFill>
              <a:srgbClr val="FF2600"/>
            </a:solidFill>
            <a:miter lim="400000"/>
            <a:tailEnd type="triangle"/>
          </a:ln>
        </p:spPr>
        <p:txBody>
          <a:bodyPr lIns="45719" rIns="45719"/>
          <a:lstStyle/>
          <a:p>
            <a:endParaRPr/>
          </a:p>
        </p:txBody>
      </p:sp>
      <p:sp>
        <p:nvSpPr>
          <p:cNvPr id="293" name="Sorpasso delle procedure di OAGB rispetto a quelle di RYGB da fine 2020."/>
          <p:cNvSpPr txBox="1"/>
          <p:nvPr/>
        </p:nvSpPr>
        <p:spPr>
          <a:xfrm>
            <a:off x="326558" y="2895230"/>
            <a:ext cx="3500914" cy="9172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Sorpasso delle procedure di OAGB rispetto a quelle di RYGB da fine 2020.</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 name="Immagine 7" descr="Immagine 7"/>
          <p:cNvPicPr>
            <a:picLocks noChangeAspect="1"/>
          </p:cNvPicPr>
          <p:nvPr/>
        </p:nvPicPr>
        <p:blipFill>
          <a:blip r:embed="rId2"/>
          <a:stretch>
            <a:fillRect/>
          </a:stretch>
        </p:blipFill>
        <p:spPr>
          <a:xfrm>
            <a:off x="7708679" y="-13478"/>
            <a:ext cx="4539098" cy="6122921"/>
          </a:xfrm>
          <a:prstGeom prst="rect">
            <a:avLst/>
          </a:prstGeom>
          <a:ln w="12700">
            <a:miter lim="400000"/>
          </a:ln>
        </p:spPr>
      </p:pic>
      <p:pic>
        <p:nvPicPr>
          <p:cNvPr id="296" name="Immagine 4" descr="Immagine 4"/>
          <p:cNvPicPr>
            <a:picLocks noChangeAspect="1"/>
          </p:cNvPicPr>
          <p:nvPr/>
        </p:nvPicPr>
        <p:blipFill>
          <a:blip r:embed="rId3"/>
          <a:stretch>
            <a:fillRect/>
          </a:stretch>
        </p:blipFill>
        <p:spPr>
          <a:xfrm>
            <a:off x="81365" y="5518330"/>
            <a:ext cx="1177429" cy="685801"/>
          </a:xfrm>
          <a:prstGeom prst="rect">
            <a:avLst/>
          </a:prstGeom>
          <a:ln w="12700">
            <a:miter lim="400000"/>
          </a:ln>
        </p:spPr>
      </p:pic>
      <p:sp>
        <p:nvSpPr>
          <p:cNvPr id="297" name="Trend mondiale: dati IFSO"/>
          <p:cNvSpPr txBox="1">
            <a:spLocks noGrp="1"/>
          </p:cNvSpPr>
          <p:nvPr>
            <p:ph type="title"/>
          </p:nvPr>
        </p:nvSpPr>
        <p:spPr>
          <a:xfrm>
            <a:off x="1097280" y="286603"/>
            <a:ext cx="6550439" cy="1450757"/>
          </a:xfrm>
          <a:prstGeom prst="rect">
            <a:avLst/>
          </a:prstGeom>
        </p:spPr>
        <p:txBody>
          <a:bodyPr/>
          <a:lstStyle/>
          <a:p>
            <a:r>
              <a:t>Trend mondiale: dati IFSO</a:t>
            </a:r>
          </a:p>
        </p:txBody>
      </p:sp>
      <p:sp>
        <p:nvSpPr>
          <p:cNvPr id="298" name="PROCEDURE CHIRURGICHE PRIMARIE"/>
          <p:cNvSpPr txBox="1">
            <a:spLocks noGrp="1"/>
          </p:cNvSpPr>
          <p:nvPr>
            <p:ph type="body" sz="quarter" idx="4294967295"/>
          </p:nvPr>
        </p:nvSpPr>
        <p:spPr>
          <a:xfrm>
            <a:off x="1490941" y="2057402"/>
            <a:ext cx="5763117" cy="685801"/>
          </a:xfrm>
          <a:prstGeom prst="rect">
            <a:avLst/>
          </a:prstGeom>
        </p:spPr>
        <p:txBody>
          <a:bodyPr/>
          <a:lstStyle>
            <a:lvl1pPr marL="266699" indent="-266699">
              <a:defRPr sz="2700">
                <a:solidFill>
                  <a:srgbClr val="FF2600"/>
                </a:solidFill>
              </a:defRPr>
            </a:lvl1pPr>
          </a:lstStyle>
          <a:p>
            <a:r>
              <a:t>PROCEDURE CHIRURGICHE PRIMARIE</a:t>
            </a:r>
          </a:p>
        </p:txBody>
      </p:sp>
      <p:pic>
        <p:nvPicPr>
          <p:cNvPr id="299" name="Immagine 6" descr="Immagine 6"/>
          <p:cNvPicPr>
            <a:picLocks noChangeAspect="1"/>
          </p:cNvPicPr>
          <p:nvPr/>
        </p:nvPicPr>
        <p:blipFill>
          <a:blip r:embed="rId4"/>
          <a:stretch>
            <a:fillRect/>
          </a:stretch>
        </p:blipFill>
        <p:spPr>
          <a:xfrm>
            <a:off x="-124682" y="2888643"/>
            <a:ext cx="7772401" cy="205374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rend mondiale: dati IFSO"/>
          <p:cNvSpPr txBox="1">
            <a:spLocks noGrp="1"/>
          </p:cNvSpPr>
          <p:nvPr>
            <p:ph type="title"/>
          </p:nvPr>
        </p:nvSpPr>
        <p:spPr>
          <a:xfrm>
            <a:off x="1097280" y="286603"/>
            <a:ext cx="6487879" cy="1450757"/>
          </a:xfrm>
          <a:prstGeom prst="rect">
            <a:avLst/>
          </a:prstGeom>
        </p:spPr>
        <p:txBody>
          <a:bodyPr/>
          <a:lstStyle/>
          <a:p>
            <a:r>
              <a:t>Trend mondiale: dati IFSO</a:t>
            </a:r>
          </a:p>
        </p:txBody>
      </p:sp>
      <p:pic>
        <p:nvPicPr>
          <p:cNvPr id="302" name="Immagine 6" descr="Immagine 6"/>
          <p:cNvPicPr>
            <a:picLocks noChangeAspect="1"/>
          </p:cNvPicPr>
          <p:nvPr/>
        </p:nvPicPr>
        <p:blipFill>
          <a:blip r:embed="rId2"/>
          <a:stretch>
            <a:fillRect/>
          </a:stretch>
        </p:blipFill>
        <p:spPr>
          <a:xfrm>
            <a:off x="7646118" y="-55385"/>
            <a:ext cx="4568200" cy="6162178"/>
          </a:xfrm>
          <a:prstGeom prst="rect">
            <a:avLst/>
          </a:prstGeom>
          <a:ln w="12700">
            <a:miter lim="400000"/>
          </a:ln>
        </p:spPr>
      </p:pic>
      <p:sp>
        <p:nvSpPr>
          <p:cNvPr id="303" name="CHIRURGIA DI REVISIONE"/>
          <p:cNvSpPr txBox="1">
            <a:spLocks noGrp="1"/>
          </p:cNvSpPr>
          <p:nvPr>
            <p:ph type="body" sz="quarter" idx="4294967295"/>
          </p:nvPr>
        </p:nvSpPr>
        <p:spPr>
          <a:xfrm>
            <a:off x="1799983" y="1964845"/>
            <a:ext cx="3941681" cy="714134"/>
          </a:xfrm>
          <a:prstGeom prst="rect">
            <a:avLst/>
          </a:prstGeom>
        </p:spPr>
        <p:txBody>
          <a:bodyPr/>
          <a:lstStyle>
            <a:lvl1pPr marL="266699" indent="-266699">
              <a:defRPr sz="2700">
                <a:solidFill>
                  <a:srgbClr val="FF2600"/>
                </a:solidFill>
              </a:defRPr>
            </a:lvl1pPr>
          </a:lstStyle>
          <a:p>
            <a:r>
              <a:t>CHIRURGIA DI REVISIONE</a:t>
            </a:r>
          </a:p>
        </p:txBody>
      </p:sp>
      <p:pic>
        <p:nvPicPr>
          <p:cNvPr id="304" name="Immagine 4" descr="Immagine 4"/>
          <p:cNvPicPr>
            <a:picLocks noChangeAspect="1"/>
          </p:cNvPicPr>
          <p:nvPr/>
        </p:nvPicPr>
        <p:blipFill>
          <a:blip r:embed="rId3"/>
          <a:stretch>
            <a:fillRect/>
          </a:stretch>
        </p:blipFill>
        <p:spPr>
          <a:xfrm>
            <a:off x="81365" y="5556953"/>
            <a:ext cx="1177429" cy="685801"/>
          </a:xfrm>
          <a:prstGeom prst="rect">
            <a:avLst/>
          </a:prstGeom>
          <a:ln w="12700">
            <a:miter lim="400000"/>
          </a:ln>
        </p:spPr>
      </p:pic>
      <p:pic>
        <p:nvPicPr>
          <p:cNvPr id="305" name="Immagine 10" descr="Immagine 10"/>
          <p:cNvPicPr>
            <a:picLocks noChangeAspect="1"/>
          </p:cNvPicPr>
          <p:nvPr/>
        </p:nvPicPr>
        <p:blipFill>
          <a:blip r:embed="rId4"/>
          <a:stretch>
            <a:fillRect/>
          </a:stretch>
        </p:blipFill>
        <p:spPr>
          <a:xfrm>
            <a:off x="-115377" y="2906464"/>
            <a:ext cx="7772401" cy="2018097"/>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itolo 1"/>
          <p:cNvSpPr txBox="1">
            <a:spLocks noGrp="1"/>
          </p:cNvSpPr>
          <p:nvPr>
            <p:ph type="title"/>
          </p:nvPr>
        </p:nvSpPr>
        <p:spPr>
          <a:prstGeom prst="rect">
            <a:avLst/>
          </a:prstGeom>
        </p:spPr>
        <p:txBody>
          <a:bodyPr/>
          <a:lstStyle>
            <a:lvl1pPr>
              <a:defRPr spc="-100"/>
            </a:lvl1pPr>
          </a:lstStyle>
          <a:p>
            <a:r>
              <a:t>PERCHÈ CRESCE: vantaggi percepiti</a:t>
            </a:r>
          </a:p>
        </p:txBody>
      </p:sp>
      <p:sp>
        <p:nvSpPr>
          <p:cNvPr id="308" name="CasellaDiTesto 2"/>
          <p:cNvSpPr txBox="1"/>
          <p:nvPr/>
        </p:nvSpPr>
        <p:spPr>
          <a:xfrm>
            <a:off x="1142999" y="1737360"/>
            <a:ext cx="9906001" cy="3467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b="1"/>
            </a:pPr>
            <a:r>
              <a:t>Tecnicamente più semplice e veloce</a:t>
            </a:r>
            <a:r>
              <a:rPr b="0"/>
              <a:t>: un’unica anastomosi riduce i tempi operatori e il rischio di complicanze immediate.</a:t>
            </a:r>
          </a:p>
          <a:p>
            <a:pPr>
              <a:defRPr sz="2800" b="1"/>
            </a:pPr>
            <a:r>
              <a:t>Risultati ponderali</a:t>
            </a:r>
            <a:r>
              <a:rPr b="0"/>
              <a:t>: la perdita di eccesso di peso si mantiene spesso tra il 70 e l’80% a 1–2 anni.</a:t>
            </a:r>
          </a:p>
          <a:p>
            <a:pPr>
              <a:defRPr sz="2800" b="1"/>
            </a:pPr>
            <a:r>
              <a:t>Effetto metabolico</a:t>
            </a:r>
            <a:r>
              <a:rPr b="0"/>
              <a:t>: ottima remissione del diabete di tipo 2, paragonabile o superiore al bypass classico.</a:t>
            </a:r>
          </a:p>
          <a:p>
            <a:pPr>
              <a:defRPr sz="2800" b="1"/>
            </a:pPr>
            <a:r>
              <a:t>Flessibilità</a:t>
            </a:r>
            <a:r>
              <a:rPr b="0"/>
              <a:t>: possibilità di utilizzo anche come revisione di sleeve o dopo fallimento di altre procedure.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Immagine 3" descr="Immagine 3"/>
          <p:cNvPicPr>
            <a:picLocks noChangeAspect="1"/>
          </p:cNvPicPr>
          <p:nvPr/>
        </p:nvPicPr>
        <p:blipFill>
          <a:blip r:embed="rId2"/>
          <a:stretch>
            <a:fillRect/>
          </a:stretch>
        </p:blipFill>
        <p:spPr>
          <a:xfrm>
            <a:off x="4610249" y="38290"/>
            <a:ext cx="7618669" cy="1437569"/>
          </a:xfrm>
          <a:prstGeom prst="rect">
            <a:avLst/>
          </a:prstGeom>
          <a:ln w="12700">
            <a:miter lim="400000"/>
          </a:ln>
        </p:spPr>
      </p:pic>
      <p:sp>
        <p:nvSpPr>
          <p:cNvPr id="311" name="Vantaggi"/>
          <p:cNvSpPr txBox="1">
            <a:spLocks noGrp="1"/>
          </p:cNvSpPr>
          <p:nvPr>
            <p:ph type="title"/>
          </p:nvPr>
        </p:nvSpPr>
        <p:spPr>
          <a:xfrm>
            <a:off x="1097280" y="972401"/>
            <a:ext cx="2304489" cy="764960"/>
          </a:xfrm>
          <a:prstGeom prst="rect">
            <a:avLst/>
          </a:prstGeom>
        </p:spPr>
        <p:txBody>
          <a:bodyPr/>
          <a:lstStyle>
            <a:lvl1pPr>
              <a:defRPr spc="-100"/>
            </a:lvl1pPr>
          </a:lstStyle>
          <a:p>
            <a:r>
              <a:t>Vantaggi</a:t>
            </a:r>
          </a:p>
        </p:txBody>
      </p:sp>
      <p:pic>
        <p:nvPicPr>
          <p:cNvPr id="312" name="XLargeThumb.01279778-202509000-00000.CV.jpeg" descr="XLargeThumb.01279778-202509000-00000.CV.jpeg"/>
          <p:cNvPicPr>
            <a:picLocks noChangeAspect="1"/>
          </p:cNvPicPr>
          <p:nvPr/>
        </p:nvPicPr>
        <p:blipFill>
          <a:blip r:embed="rId3"/>
          <a:stretch>
            <a:fillRect/>
          </a:stretch>
        </p:blipFill>
        <p:spPr>
          <a:xfrm>
            <a:off x="3616372" y="228586"/>
            <a:ext cx="779274" cy="1056891"/>
          </a:xfrm>
          <a:prstGeom prst="rect">
            <a:avLst/>
          </a:prstGeom>
          <a:ln w="12700">
            <a:miter lim="400000"/>
          </a:ln>
        </p:spPr>
      </p:pic>
      <p:sp>
        <p:nvSpPr>
          <p:cNvPr id="313" name="Tassi di morbilità postoperatoria inferiori rispetto alle procedure tradizionali come RYGB e SG, il che implica un maggior profilo di sicurezza."/>
          <p:cNvSpPr txBox="1"/>
          <p:nvPr/>
        </p:nvSpPr>
        <p:spPr>
          <a:xfrm>
            <a:off x="377110" y="2446104"/>
            <a:ext cx="4069260" cy="3385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000"/>
            </a:pPr>
            <a:r>
              <a:t>Tassi di morbilità postoperatoria inferiori rispetto alle procedure tradizionali come RYGB e SG, il che implica un </a:t>
            </a:r>
            <a:r>
              <a:rPr b="1"/>
              <a:t>maggior</a:t>
            </a:r>
            <a:r>
              <a:t> </a:t>
            </a:r>
            <a:r>
              <a:rPr b="1"/>
              <a:t>profilo di sicurezza</a:t>
            </a:r>
            <a:r>
              <a:t>.</a:t>
            </a:r>
          </a:p>
        </p:txBody>
      </p:sp>
      <p:sp>
        <p:nvSpPr>
          <p:cNvPr id="314" name="Perdita di peso postoperatoria comparabile o superiore rispetto a RYGB o SG."/>
          <p:cNvSpPr txBox="1"/>
          <p:nvPr/>
        </p:nvSpPr>
        <p:spPr>
          <a:xfrm>
            <a:off x="5085641" y="2456670"/>
            <a:ext cx="3212376" cy="2420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000"/>
            </a:pPr>
            <a:r>
              <a:rPr b="1"/>
              <a:t>Perdita di peso</a:t>
            </a:r>
            <a:r>
              <a:t> postoperatoria comparabile o </a:t>
            </a:r>
            <a:r>
              <a:rPr b="1"/>
              <a:t>superiore rispetto a RYGB o SG.</a:t>
            </a:r>
          </a:p>
        </p:txBody>
      </p:sp>
      <p:sp>
        <p:nvSpPr>
          <p:cNvPr id="315" name="La difficoltà tecnica relativamente ridotta nell'esecuzione della procedura."/>
          <p:cNvSpPr txBox="1"/>
          <p:nvPr/>
        </p:nvSpPr>
        <p:spPr>
          <a:xfrm>
            <a:off x="8937287" y="2456670"/>
            <a:ext cx="2857500" cy="2902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000"/>
            </a:pPr>
            <a:r>
              <a:t>La </a:t>
            </a:r>
            <a:r>
              <a:rPr b="1"/>
              <a:t>difficoltà tecnica</a:t>
            </a:r>
            <a:r>
              <a:t> relativamente </a:t>
            </a:r>
            <a:r>
              <a:rPr b="1"/>
              <a:t>ridotta</a:t>
            </a:r>
            <a:r>
              <a:t> nell'esecuzione della procedura.</a:t>
            </a:r>
          </a:p>
        </p:txBody>
      </p:sp>
      <p:sp>
        <p:nvSpPr>
          <p:cNvPr id="3" name="CasellaDiTesto 2">
            <a:extLst>
              <a:ext uri="{FF2B5EF4-FFF2-40B4-BE49-F238E27FC236}">
                <a16:creationId xmlns:a16="http://schemas.microsoft.com/office/drawing/2014/main" id="{C816D39C-BE34-F4EB-8C8A-A3D7FF5717F4}"/>
              </a:ext>
            </a:extLst>
          </p:cNvPr>
          <p:cNvSpPr txBox="1"/>
          <p:nvPr/>
        </p:nvSpPr>
        <p:spPr>
          <a:xfrm>
            <a:off x="1258784" y="403761"/>
            <a:ext cx="56040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800" b="0" i="0" u="none" strike="noStrike" cap="none" spc="0" normalizeH="0" baseline="0" dirty="0">
                <a:ln>
                  <a:noFill/>
                </a:ln>
                <a:solidFill>
                  <a:srgbClr val="000000"/>
                </a:solidFill>
                <a:effectLst/>
                <a:uFillTx/>
                <a:latin typeface="+mj-lt"/>
                <a:ea typeface="+mj-ea"/>
                <a:cs typeface="+mj-cs"/>
                <a:sym typeface="Calibri"/>
              </a:rPr>
              <a:t>2024</a:t>
            </a:r>
          </a:p>
        </p:txBody>
      </p:sp>
    </p:spTree>
  </p:cSld>
  <p:clrMapOvr>
    <a:masterClrMapping/>
  </p:clrMapOvr>
  <p:transition spd="med"/>
</p:sld>
</file>

<file path=ppt/theme/theme1.xml><?xml version="1.0" encoding="utf-8"?>
<a:theme xmlns:a="http://schemas.openxmlformats.org/drawingml/2006/main" name="RetrospectVTI">
  <a:themeElements>
    <a:clrScheme name="RetrospectVTI">
      <a:dk1>
        <a:srgbClr val="000000"/>
      </a:dk1>
      <a:lt1>
        <a:srgbClr val="FFFFFF"/>
      </a:lt1>
      <a:dk2>
        <a:srgbClr val="A7A7A7"/>
      </a:dk2>
      <a:lt2>
        <a:srgbClr val="535353"/>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FF00FF"/>
      </a:folHlink>
    </a:clrScheme>
    <a:fontScheme name="RetrospectVTI">
      <a:majorFont>
        <a:latin typeface="Calibri"/>
        <a:ea typeface="Calibri"/>
        <a:cs typeface="Calibri"/>
      </a:majorFont>
      <a:minorFont>
        <a:latin typeface="Helvetica"/>
        <a:ea typeface="Helvetica"/>
        <a:cs typeface="Helvetica"/>
      </a:minorFont>
    </a:fontScheme>
    <a:fmtScheme name="Retrospect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RetrospectVTI">
  <a:themeElements>
    <a:clrScheme name="RetrospectVTI">
      <a:dk1>
        <a:srgbClr val="000000"/>
      </a:dk1>
      <a:lt1>
        <a:srgbClr val="FFFFFF"/>
      </a:lt1>
      <a:dk2>
        <a:srgbClr val="A7A7A7"/>
      </a:dk2>
      <a:lt2>
        <a:srgbClr val="535353"/>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FF00FF"/>
      </a:folHlink>
    </a:clrScheme>
    <a:fontScheme name="RetrospectVTI">
      <a:majorFont>
        <a:latin typeface="Calibri"/>
        <a:ea typeface="Calibri"/>
        <a:cs typeface="Calibri"/>
      </a:majorFont>
      <a:minorFont>
        <a:latin typeface="Helvetica"/>
        <a:ea typeface="Helvetica"/>
        <a:cs typeface="Helvetica"/>
      </a:minorFont>
    </a:fontScheme>
    <a:fmtScheme name="Retrospect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57</TotalTime>
  <Words>688</Words>
  <Application>Microsoft Macintosh PowerPoint</Application>
  <PresentationFormat>Widescreen</PresentationFormat>
  <Paragraphs>57</Paragraphs>
  <Slides>16</Slides>
  <Notes>3</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16</vt:i4>
      </vt:variant>
    </vt:vector>
  </HeadingPairs>
  <TitlesOfParts>
    <vt:vector size="19" baseType="lpstr">
      <vt:lpstr>Calibri</vt:lpstr>
      <vt:lpstr>Times Roman</vt:lpstr>
      <vt:lpstr>RetrospectVTI</vt:lpstr>
      <vt:lpstr>L'OAGB NEL PANORAMA BARIATRICO ITALIANO: TREND, DATI E PROSPETTIVE FUTURE</vt:lpstr>
      <vt:lpstr>OAGB </vt:lpstr>
      <vt:lpstr>Trend in Italia: l’ascesa dell’OAGB</vt:lpstr>
      <vt:lpstr>Presentazione standard di PowerPoint</vt:lpstr>
      <vt:lpstr>Presentazione standard di PowerPoint</vt:lpstr>
      <vt:lpstr>Trend mondiale: dati IFSO</vt:lpstr>
      <vt:lpstr>Trend mondiale: dati IFSO</vt:lpstr>
      <vt:lpstr>PERCHÈ CRESCE: vantaggi percepiti</vt:lpstr>
      <vt:lpstr>Vantaggi</vt:lpstr>
      <vt:lpstr>Svantaggi</vt:lpstr>
      <vt:lpstr>Svantaggi</vt:lpstr>
      <vt:lpstr>Presentazione standard di PowerPoint</vt:lpstr>
      <vt:lpstr>Confronto 2024: OAGB vs others</vt:lpstr>
      <vt:lpstr>Prospettive future</vt:lpstr>
      <vt:lpstr>Prospettive future</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Federico SCHETTİNO</cp:lastModifiedBy>
  <cp:revision>3</cp:revision>
  <dcterms:modified xsi:type="dcterms:W3CDTF">2025-10-27T22:06:57Z</dcterms:modified>
</cp:coreProperties>
</file>